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1" r:id="rId2"/>
    <p:sldId id="272" r:id="rId3"/>
    <p:sldId id="273" r:id="rId4"/>
    <p:sldId id="274" r:id="rId5"/>
    <p:sldId id="27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7142B0-6F7A-4E7F-BF02-47ECE3DBE789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713F06-93F2-4F05-850D-A86119F2A69F}">
      <dgm:prSet phldrT="[Текст]"/>
      <dgm:spPr/>
      <dgm:t>
        <a:bodyPr/>
        <a:lstStyle/>
        <a:p>
          <a:r>
            <a:rPr lang="ru-RU" dirty="0" smtClean="0"/>
            <a:t>Причины аутизма</a:t>
          </a:r>
          <a:endParaRPr lang="ru-RU" dirty="0"/>
        </a:p>
      </dgm:t>
    </dgm:pt>
    <dgm:pt modelId="{5AB4474C-DD9C-4214-AAD0-3A2ED07C2B30}" type="parTrans" cxnId="{800E2CBE-5B88-4AC9-985A-4400B57DC7C4}">
      <dgm:prSet/>
      <dgm:spPr/>
      <dgm:t>
        <a:bodyPr/>
        <a:lstStyle/>
        <a:p>
          <a:endParaRPr lang="ru-RU"/>
        </a:p>
      </dgm:t>
    </dgm:pt>
    <dgm:pt modelId="{C339F25E-0F11-412A-A2F9-FE90900453E1}" type="sibTrans" cxnId="{800E2CBE-5B88-4AC9-985A-4400B57DC7C4}">
      <dgm:prSet/>
      <dgm:spPr/>
      <dgm:t>
        <a:bodyPr/>
        <a:lstStyle/>
        <a:p>
          <a:endParaRPr lang="ru-RU"/>
        </a:p>
      </dgm:t>
    </dgm:pt>
    <dgm:pt modelId="{99C1C009-950D-4CC2-8D52-C8A58BFA2A10}">
      <dgm:prSet phldrT="[Текст]"/>
      <dgm:spPr/>
      <dgm:t>
        <a:bodyPr/>
        <a:lstStyle/>
        <a:p>
          <a:r>
            <a:rPr lang="ru-RU" dirty="0" smtClean="0"/>
            <a:t>средовые</a:t>
          </a:r>
          <a:endParaRPr lang="ru-RU" dirty="0"/>
        </a:p>
      </dgm:t>
    </dgm:pt>
    <dgm:pt modelId="{E580B3D7-6093-4732-9EAC-C358852BF067}" type="parTrans" cxnId="{2B841B8F-F4E0-4F55-A75E-B03B6B27E86A}">
      <dgm:prSet/>
      <dgm:spPr/>
      <dgm:t>
        <a:bodyPr/>
        <a:lstStyle/>
        <a:p>
          <a:endParaRPr lang="ru-RU"/>
        </a:p>
      </dgm:t>
    </dgm:pt>
    <dgm:pt modelId="{24574007-8341-4776-BF99-521E6311EB7C}" type="sibTrans" cxnId="{2B841B8F-F4E0-4F55-A75E-B03B6B27E86A}">
      <dgm:prSet/>
      <dgm:spPr/>
      <dgm:t>
        <a:bodyPr/>
        <a:lstStyle/>
        <a:p>
          <a:endParaRPr lang="ru-RU"/>
        </a:p>
      </dgm:t>
    </dgm:pt>
    <dgm:pt modelId="{27630E48-ABAB-4814-B900-FDB000FC9788}">
      <dgm:prSet phldrT="[Текст]"/>
      <dgm:spPr/>
      <dgm:t>
        <a:bodyPr/>
        <a:lstStyle/>
        <a:p>
          <a:r>
            <a:rPr lang="ru-RU" dirty="0" smtClean="0"/>
            <a:t>эпигенетические</a:t>
          </a:r>
          <a:endParaRPr lang="ru-RU" dirty="0"/>
        </a:p>
      </dgm:t>
    </dgm:pt>
    <dgm:pt modelId="{7C57B8AB-0DB6-431A-8879-59FF3A3D97BF}" type="parTrans" cxnId="{1C086E38-2B66-4C76-BB64-5D226948FACA}">
      <dgm:prSet/>
      <dgm:spPr/>
      <dgm:t>
        <a:bodyPr/>
        <a:lstStyle/>
        <a:p>
          <a:endParaRPr lang="ru-RU"/>
        </a:p>
      </dgm:t>
    </dgm:pt>
    <dgm:pt modelId="{5EB29B7F-9EFE-466D-8D11-B5B7691AEC20}" type="sibTrans" cxnId="{1C086E38-2B66-4C76-BB64-5D226948FACA}">
      <dgm:prSet/>
      <dgm:spPr/>
      <dgm:t>
        <a:bodyPr/>
        <a:lstStyle/>
        <a:p>
          <a:endParaRPr lang="ru-RU"/>
        </a:p>
      </dgm:t>
    </dgm:pt>
    <dgm:pt modelId="{6C6C39A2-0572-418A-A5E0-1B8F2669589F}" type="pres">
      <dgm:prSet presAssocID="{D47142B0-6F7A-4E7F-BF02-47ECE3DBE78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5407BBD-FAB0-405A-8B7C-E810195DFAE9}" type="pres">
      <dgm:prSet presAssocID="{D47142B0-6F7A-4E7F-BF02-47ECE3DBE789}" presName="hierFlow" presStyleCnt="0"/>
      <dgm:spPr/>
    </dgm:pt>
    <dgm:pt modelId="{4752C0D4-9C91-4D0C-934D-BDA525B24BA9}" type="pres">
      <dgm:prSet presAssocID="{D47142B0-6F7A-4E7F-BF02-47ECE3DBE78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F45C1C9-AB43-441F-9C2B-B8DFB4AC39C5}" type="pres">
      <dgm:prSet presAssocID="{E0713F06-93F2-4F05-850D-A86119F2A69F}" presName="Name14" presStyleCnt="0"/>
      <dgm:spPr/>
    </dgm:pt>
    <dgm:pt modelId="{DB79E390-12D0-47DD-89E1-E64405476653}" type="pres">
      <dgm:prSet presAssocID="{E0713F06-93F2-4F05-850D-A86119F2A69F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2869F3-EE76-448F-AE39-3B17F15F212F}" type="pres">
      <dgm:prSet presAssocID="{E0713F06-93F2-4F05-850D-A86119F2A69F}" presName="hierChild2" presStyleCnt="0"/>
      <dgm:spPr/>
    </dgm:pt>
    <dgm:pt modelId="{95F4134A-5D47-4BF3-9846-3037FB9D3566}" type="pres">
      <dgm:prSet presAssocID="{E580B3D7-6093-4732-9EAC-C358852BF067}" presName="Name19" presStyleLbl="parChTrans1D2" presStyleIdx="0" presStyleCnt="2"/>
      <dgm:spPr/>
    </dgm:pt>
    <dgm:pt modelId="{5345B932-2B10-4006-8603-9125E056215B}" type="pres">
      <dgm:prSet presAssocID="{99C1C009-950D-4CC2-8D52-C8A58BFA2A10}" presName="Name21" presStyleCnt="0"/>
      <dgm:spPr/>
    </dgm:pt>
    <dgm:pt modelId="{057D0201-FE55-4884-A215-3D1C06FC4698}" type="pres">
      <dgm:prSet presAssocID="{99C1C009-950D-4CC2-8D52-C8A58BFA2A10}" presName="level2Shape" presStyleLbl="node2" presStyleIdx="0" presStyleCnt="2"/>
      <dgm:spPr/>
    </dgm:pt>
    <dgm:pt modelId="{8C91D1F9-DBA7-40F7-AF1D-7FE5F1D9736B}" type="pres">
      <dgm:prSet presAssocID="{99C1C009-950D-4CC2-8D52-C8A58BFA2A10}" presName="hierChild3" presStyleCnt="0"/>
      <dgm:spPr/>
    </dgm:pt>
    <dgm:pt modelId="{9270310E-0477-482D-ABF7-B5BD333CD6D5}" type="pres">
      <dgm:prSet presAssocID="{7C57B8AB-0DB6-431A-8879-59FF3A3D97BF}" presName="Name19" presStyleLbl="parChTrans1D2" presStyleIdx="1" presStyleCnt="2"/>
      <dgm:spPr/>
    </dgm:pt>
    <dgm:pt modelId="{057CA0E5-2EA2-49DD-ABC7-57601E736DAD}" type="pres">
      <dgm:prSet presAssocID="{27630E48-ABAB-4814-B900-FDB000FC9788}" presName="Name21" presStyleCnt="0"/>
      <dgm:spPr/>
    </dgm:pt>
    <dgm:pt modelId="{39FB16C6-53E0-45C5-8BDE-651E3EC13AE8}" type="pres">
      <dgm:prSet presAssocID="{27630E48-ABAB-4814-B900-FDB000FC9788}" presName="level2Shape" presStyleLbl="node2" presStyleIdx="1" presStyleCnt="2"/>
      <dgm:spPr/>
    </dgm:pt>
    <dgm:pt modelId="{4CB80098-05A7-43DA-A22E-EDA5B9134666}" type="pres">
      <dgm:prSet presAssocID="{27630E48-ABAB-4814-B900-FDB000FC9788}" presName="hierChild3" presStyleCnt="0"/>
      <dgm:spPr/>
    </dgm:pt>
    <dgm:pt modelId="{00B89E75-8998-4458-BF2D-D86EFF74BC79}" type="pres">
      <dgm:prSet presAssocID="{D47142B0-6F7A-4E7F-BF02-47ECE3DBE789}" presName="bgShapesFlow" presStyleCnt="0"/>
      <dgm:spPr/>
    </dgm:pt>
  </dgm:ptLst>
  <dgm:cxnLst>
    <dgm:cxn modelId="{D008E9EE-8059-4679-AB86-2CE509989C71}" type="presOf" srcId="{27630E48-ABAB-4814-B900-FDB000FC9788}" destId="{39FB16C6-53E0-45C5-8BDE-651E3EC13AE8}" srcOrd="0" destOrd="0" presId="urn:microsoft.com/office/officeart/2005/8/layout/hierarchy6"/>
    <dgm:cxn modelId="{784C9110-70FE-4C0E-AC3B-589B3140C47F}" type="presOf" srcId="{99C1C009-950D-4CC2-8D52-C8A58BFA2A10}" destId="{057D0201-FE55-4884-A215-3D1C06FC4698}" srcOrd="0" destOrd="0" presId="urn:microsoft.com/office/officeart/2005/8/layout/hierarchy6"/>
    <dgm:cxn modelId="{913FBF7D-DD1A-4CF2-9427-5DE9D96B7D93}" type="presOf" srcId="{D47142B0-6F7A-4E7F-BF02-47ECE3DBE789}" destId="{6C6C39A2-0572-418A-A5E0-1B8F2669589F}" srcOrd="0" destOrd="0" presId="urn:microsoft.com/office/officeart/2005/8/layout/hierarchy6"/>
    <dgm:cxn modelId="{F03F7CE3-C7D7-4B24-96E2-FD3D5F810AB8}" type="presOf" srcId="{7C57B8AB-0DB6-431A-8879-59FF3A3D97BF}" destId="{9270310E-0477-482D-ABF7-B5BD333CD6D5}" srcOrd="0" destOrd="0" presId="urn:microsoft.com/office/officeart/2005/8/layout/hierarchy6"/>
    <dgm:cxn modelId="{800E2CBE-5B88-4AC9-985A-4400B57DC7C4}" srcId="{D47142B0-6F7A-4E7F-BF02-47ECE3DBE789}" destId="{E0713F06-93F2-4F05-850D-A86119F2A69F}" srcOrd="0" destOrd="0" parTransId="{5AB4474C-DD9C-4214-AAD0-3A2ED07C2B30}" sibTransId="{C339F25E-0F11-412A-A2F9-FE90900453E1}"/>
    <dgm:cxn modelId="{1C086E38-2B66-4C76-BB64-5D226948FACA}" srcId="{E0713F06-93F2-4F05-850D-A86119F2A69F}" destId="{27630E48-ABAB-4814-B900-FDB000FC9788}" srcOrd="1" destOrd="0" parTransId="{7C57B8AB-0DB6-431A-8879-59FF3A3D97BF}" sibTransId="{5EB29B7F-9EFE-466D-8D11-B5B7691AEC20}"/>
    <dgm:cxn modelId="{3C8CDEAF-4FD2-46AB-8475-4AB5EF9FEB35}" type="presOf" srcId="{E580B3D7-6093-4732-9EAC-C358852BF067}" destId="{95F4134A-5D47-4BF3-9846-3037FB9D3566}" srcOrd="0" destOrd="0" presId="urn:microsoft.com/office/officeart/2005/8/layout/hierarchy6"/>
    <dgm:cxn modelId="{B655AF02-3C9F-4E80-86E4-BA78EBFC76D7}" type="presOf" srcId="{E0713F06-93F2-4F05-850D-A86119F2A69F}" destId="{DB79E390-12D0-47DD-89E1-E64405476653}" srcOrd="0" destOrd="0" presId="urn:microsoft.com/office/officeart/2005/8/layout/hierarchy6"/>
    <dgm:cxn modelId="{2B841B8F-F4E0-4F55-A75E-B03B6B27E86A}" srcId="{E0713F06-93F2-4F05-850D-A86119F2A69F}" destId="{99C1C009-950D-4CC2-8D52-C8A58BFA2A10}" srcOrd="0" destOrd="0" parTransId="{E580B3D7-6093-4732-9EAC-C358852BF067}" sibTransId="{24574007-8341-4776-BF99-521E6311EB7C}"/>
    <dgm:cxn modelId="{3757AE9E-D678-4B9A-8968-1E767BAFA8D9}" type="presParOf" srcId="{6C6C39A2-0572-418A-A5E0-1B8F2669589F}" destId="{C5407BBD-FAB0-405A-8B7C-E810195DFAE9}" srcOrd="0" destOrd="0" presId="urn:microsoft.com/office/officeart/2005/8/layout/hierarchy6"/>
    <dgm:cxn modelId="{326D9828-DD0C-4011-998F-2C6C230B01C1}" type="presParOf" srcId="{C5407BBD-FAB0-405A-8B7C-E810195DFAE9}" destId="{4752C0D4-9C91-4D0C-934D-BDA525B24BA9}" srcOrd="0" destOrd="0" presId="urn:microsoft.com/office/officeart/2005/8/layout/hierarchy6"/>
    <dgm:cxn modelId="{C38A0853-CF07-4374-8B18-CE8A8B23E874}" type="presParOf" srcId="{4752C0D4-9C91-4D0C-934D-BDA525B24BA9}" destId="{1F45C1C9-AB43-441F-9C2B-B8DFB4AC39C5}" srcOrd="0" destOrd="0" presId="urn:microsoft.com/office/officeart/2005/8/layout/hierarchy6"/>
    <dgm:cxn modelId="{791B88DD-FC25-40E9-B43D-8DD4AA51AF04}" type="presParOf" srcId="{1F45C1C9-AB43-441F-9C2B-B8DFB4AC39C5}" destId="{DB79E390-12D0-47DD-89E1-E64405476653}" srcOrd="0" destOrd="0" presId="urn:microsoft.com/office/officeart/2005/8/layout/hierarchy6"/>
    <dgm:cxn modelId="{9939083F-2556-40F1-9F2A-EBA710EA258B}" type="presParOf" srcId="{1F45C1C9-AB43-441F-9C2B-B8DFB4AC39C5}" destId="{EE2869F3-EE76-448F-AE39-3B17F15F212F}" srcOrd="1" destOrd="0" presId="urn:microsoft.com/office/officeart/2005/8/layout/hierarchy6"/>
    <dgm:cxn modelId="{A4E022A8-7672-43D7-9B1A-3328DBDFD732}" type="presParOf" srcId="{EE2869F3-EE76-448F-AE39-3B17F15F212F}" destId="{95F4134A-5D47-4BF3-9846-3037FB9D3566}" srcOrd="0" destOrd="0" presId="urn:microsoft.com/office/officeart/2005/8/layout/hierarchy6"/>
    <dgm:cxn modelId="{8A89ED80-BF68-4F5B-95DB-BE780E20DBC7}" type="presParOf" srcId="{EE2869F3-EE76-448F-AE39-3B17F15F212F}" destId="{5345B932-2B10-4006-8603-9125E056215B}" srcOrd="1" destOrd="0" presId="urn:microsoft.com/office/officeart/2005/8/layout/hierarchy6"/>
    <dgm:cxn modelId="{BC739469-4D09-4D41-BEC5-B2AB9F180D41}" type="presParOf" srcId="{5345B932-2B10-4006-8603-9125E056215B}" destId="{057D0201-FE55-4884-A215-3D1C06FC4698}" srcOrd="0" destOrd="0" presId="urn:microsoft.com/office/officeart/2005/8/layout/hierarchy6"/>
    <dgm:cxn modelId="{4D23D963-5DDF-4B63-A7CA-C0F8894EBBF5}" type="presParOf" srcId="{5345B932-2B10-4006-8603-9125E056215B}" destId="{8C91D1F9-DBA7-40F7-AF1D-7FE5F1D9736B}" srcOrd="1" destOrd="0" presId="urn:microsoft.com/office/officeart/2005/8/layout/hierarchy6"/>
    <dgm:cxn modelId="{42DA9D34-AD9A-4EEC-B3D4-2D86C34A357F}" type="presParOf" srcId="{EE2869F3-EE76-448F-AE39-3B17F15F212F}" destId="{9270310E-0477-482D-ABF7-B5BD333CD6D5}" srcOrd="2" destOrd="0" presId="urn:microsoft.com/office/officeart/2005/8/layout/hierarchy6"/>
    <dgm:cxn modelId="{04C4E11F-12CB-4A45-95FE-BFEE2DB6C174}" type="presParOf" srcId="{EE2869F3-EE76-448F-AE39-3B17F15F212F}" destId="{057CA0E5-2EA2-49DD-ABC7-57601E736DAD}" srcOrd="3" destOrd="0" presId="urn:microsoft.com/office/officeart/2005/8/layout/hierarchy6"/>
    <dgm:cxn modelId="{79E2CEA8-BF4A-4E29-9FDE-7FC4F099E81D}" type="presParOf" srcId="{057CA0E5-2EA2-49DD-ABC7-57601E736DAD}" destId="{39FB16C6-53E0-45C5-8BDE-651E3EC13AE8}" srcOrd="0" destOrd="0" presId="urn:microsoft.com/office/officeart/2005/8/layout/hierarchy6"/>
    <dgm:cxn modelId="{BE03862C-1C36-4D04-9B9C-8AC2DE294737}" type="presParOf" srcId="{057CA0E5-2EA2-49DD-ABC7-57601E736DAD}" destId="{4CB80098-05A7-43DA-A22E-EDA5B9134666}" srcOrd="1" destOrd="0" presId="urn:microsoft.com/office/officeart/2005/8/layout/hierarchy6"/>
    <dgm:cxn modelId="{AB5CB93D-F533-4CA6-A394-C16C86F524FA}" type="presParOf" srcId="{6C6C39A2-0572-418A-A5E0-1B8F2669589F}" destId="{00B89E75-8998-4458-BF2D-D86EFF74BC7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74D604-C05C-4EEC-8122-EF28DACA27A0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1FC4A5-BA2C-4868-9433-18441CBBD9A1}">
      <dgm:prSet phldrT="[Текст]"/>
      <dgm:spPr/>
      <dgm:t>
        <a:bodyPr/>
        <a:lstStyle/>
        <a:p>
          <a:r>
            <a:rPr lang="ru-RU" dirty="0" smtClean="0"/>
            <a:t>80%</a:t>
          </a:r>
          <a:endParaRPr lang="ru-RU" dirty="0"/>
        </a:p>
      </dgm:t>
    </dgm:pt>
    <dgm:pt modelId="{3C6EB05E-6592-4116-A0A1-FE1F3B26F266}" type="parTrans" cxnId="{2AFAB6C3-07DF-4168-A37F-1386EB678A4A}">
      <dgm:prSet/>
      <dgm:spPr/>
      <dgm:t>
        <a:bodyPr/>
        <a:lstStyle/>
        <a:p>
          <a:endParaRPr lang="ru-RU"/>
        </a:p>
      </dgm:t>
    </dgm:pt>
    <dgm:pt modelId="{DCB4E0D0-6404-4F64-8CE8-8BF3E114924F}" type="sibTrans" cxnId="{2AFAB6C3-07DF-4168-A37F-1386EB678A4A}">
      <dgm:prSet/>
      <dgm:spPr/>
      <dgm:t>
        <a:bodyPr/>
        <a:lstStyle/>
        <a:p>
          <a:endParaRPr lang="ru-RU"/>
        </a:p>
      </dgm:t>
    </dgm:pt>
    <dgm:pt modelId="{C84F3A12-69B2-4440-87E6-6D674D82363E}">
      <dgm:prSet phldrT="[Текст]"/>
      <dgm:spPr/>
      <dgm:t>
        <a:bodyPr/>
        <a:lstStyle/>
        <a:p>
          <a:r>
            <a:rPr lang="ru-RU" dirty="0" smtClean="0"/>
            <a:t>моторные </a:t>
          </a:r>
          <a:endParaRPr lang="ru-RU" dirty="0"/>
        </a:p>
      </dgm:t>
    </dgm:pt>
    <dgm:pt modelId="{43D938D8-0464-471A-97BF-08223EFE2016}" type="parTrans" cxnId="{33BDFF72-3607-432D-8882-62BAC98FA66D}">
      <dgm:prSet/>
      <dgm:spPr/>
      <dgm:t>
        <a:bodyPr/>
        <a:lstStyle/>
        <a:p>
          <a:endParaRPr lang="ru-RU"/>
        </a:p>
      </dgm:t>
    </dgm:pt>
    <dgm:pt modelId="{91235EB9-238C-4874-9A30-22E7EEA5698D}" type="sibTrans" cxnId="{33BDFF72-3607-432D-8882-62BAC98FA66D}">
      <dgm:prSet/>
      <dgm:spPr/>
      <dgm:t>
        <a:bodyPr/>
        <a:lstStyle/>
        <a:p>
          <a:endParaRPr lang="ru-RU"/>
        </a:p>
      </dgm:t>
    </dgm:pt>
    <dgm:pt modelId="{5EB4A29D-1B19-4274-9E20-38CACFE29FF6}">
      <dgm:prSet phldrT="[Текст]"/>
      <dgm:spPr/>
      <dgm:t>
        <a:bodyPr/>
        <a:lstStyle/>
        <a:p>
          <a:r>
            <a:rPr lang="ru-RU" dirty="0" smtClean="0"/>
            <a:t>дефициты</a:t>
          </a:r>
          <a:endParaRPr lang="ru-RU" dirty="0"/>
        </a:p>
      </dgm:t>
    </dgm:pt>
    <dgm:pt modelId="{E65571C3-7F81-4C33-8AF5-0161D4793DC8}" type="parTrans" cxnId="{100E0B85-5325-4DD5-98DD-271AA210A787}">
      <dgm:prSet/>
      <dgm:spPr/>
      <dgm:t>
        <a:bodyPr/>
        <a:lstStyle/>
        <a:p>
          <a:endParaRPr lang="ru-RU"/>
        </a:p>
      </dgm:t>
    </dgm:pt>
    <dgm:pt modelId="{E38C4BA3-BD7B-466F-8AAD-7927F81861CE}" type="sibTrans" cxnId="{100E0B85-5325-4DD5-98DD-271AA210A787}">
      <dgm:prSet/>
      <dgm:spPr/>
      <dgm:t>
        <a:bodyPr/>
        <a:lstStyle/>
        <a:p>
          <a:endParaRPr lang="ru-RU"/>
        </a:p>
      </dgm:t>
    </dgm:pt>
    <dgm:pt modelId="{5E9E04EC-92BD-4E9B-8764-DA89D60FC715}">
      <dgm:prSet phldrT="[Текст]"/>
      <dgm:spPr/>
      <dgm:t>
        <a:bodyPr/>
        <a:lstStyle/>
        <a:p>
          <a:r>
            <a:rPr lang="ru-RU" dirty="0" smtClean="0"/>
            <a:t>50%</a:t>
          </a:r>
          <a:endParaRPr lang="ru-RU" dirty="0"/>
        </a:p>
      </dgm:t>
    </dgm:pt>
    <dgm:pt modelId="{ECC0AE6B-4B17-4E59-B445-F55F70C382C0}" type="parTrans" cxnId="{97450443-EBF2-46A5-9AA9-839E7F9039A0}">
      <dgm:prSet/>
      <dgm:spPr/>
      <dgm:t>
        <a:bodyPr/>
        <a:lstStyle/>
        <a:p>
          <a:endParaRPr lang="ru-RU"/>
        </a:p>
      </dgm:t>
    </dgm:pt>
    <dgm:pt modelId="{287A6B44-365A-4C73-A8D7-495A3F31043F}" type="sibTrans" cxnId="{97450443-EBF2-46A5-9AA9-839E7F9039A0}">
      <dgm:prSet/>
      <dgm:spPr/>
      <dgm:t>
        <a:bodyPr/>
        <a:lstStyle/>
        <a:p>
          <a:endParaRPr lang="ru-RU"/>
        </a:p>
      </dgm:t>
    </dgm:pt>
    <dgm:pt modelId="{AB3503E6-2ED7-4F65-90BB-B57BD42E9094}">
      <dgm:prSet phldrT="[Текст]"/>
      <dgm:spPr/>
      <dgm:t>
        <a:bodyPr/>
        <a:lstStyle/>
        <a:p>
          <a:r>
            <a:rPr lang="ru-RU" dirty="0" smtClean="0"/>
            <a:t>дефициты</a:t>
          </a:r>
          <a:endParaRPr lang="ru-RU" dirty="0"/>
        </a:p>
      </dgm:t>
    </dgm:pt>
    <dgm:pt modelId="{B5417729-F6FE-402B-B199-C28B40288005}" type="parTrans" cxnId="{B878AF62-1BFC-4A81-9145-230589FEA8A9}">
      <dgm:prSet/>
      <dgm:spPr/>
      <dgm:t>
        <a:bodyPr/>
        <a:lstStyle/>
        <a:p>
          <a:endParaRPr lang="ru-RU"/>
        </a:p>
      </dgm:t>
    </dgm:pt>
    <dgm:pt modelId="{2B3CC840-8348-4319-92F4-A4637E2DA707}" type="sibTrans" cxnId="{B878AF62-1BFC-4A81-9145-230589FEA8A9}">
      <dgm:prSet/>
      <dgm:spPr/>
      <dgm:t>
        <a:bodyPr/>
        <a:lstStyle/>
        <a:p>
          <a:endParaRPr lang="ru-RU"/>
        </a:p>
      </dgm:t>
    </dgm:pt>
    <dgm:pt modelId="{B53DBC96-5B3B-4E07-9E22-CBCEA90F84C5}">
      <dgm:prSet phldrT="[Текст]"/>
      <dgm:spPr/>
      <dgm:t>
        <a:bodyPr/>
        <a:lstStyle/>
        <a:p>
          <a:r>
            <a:rPr lang="ru-RU" dirty="0" smtClean="0"/>
            <a:t>интеллекта</a:t>
          </a:r>
          <a:endParaRPr lang="ru-RU" dirty="0"/>
        </a:p>
      </dgm:t>
    </dgm:pt>
    <dgm:pt modelId="{A3C114DE-50FA-4140-9CE3-23FE6464BFEC}" type="parTrans" cxnId="{CE904CDA-59E9-4543-AF8C-08EB7F81D6CB}">
      <dgm:prSet/>
      <dgm:spPr/>
      <dgm:t>
        <a:bodyPr/>
        <a:lstStyle/>
        <a:p>
          <a:endParaRPr lang="ru-RU"/>
        </a:p>
      </dgm:t>
    </dgm:pt>
    <dgm:pt modelId="{7F9DF124-0112-45FB-92F6-59212C815846}" type="sibTrans" cxnId="{CE904CDA-59E9-4543-AF8C-08EB7F81D6CB}">
      <dgm:prSet/>
      <dgm:spPr/>
      <dgm:t>
        <a:bodyPr/>
        <a:lstStyle/>
        <a:p>
          <a:endParaRPr lang="ru-RU"/>
        </a:p>
      </dgm:t>
    </dgm:pt>
    <dgm:pt modelId="{43E7D8D8-C113-4F73-A72C-672629985143}">
      <dgm:prSet phldrT="[Текст]"/>
      <dgm:spPr/>
      <dgm:t>
        <a:bodyPr/>
        <a:lstStyle/>
        <a:p>
          <a:r>
            <a:rPr lang="ru-RU" dirty="0" smtClean="0"/>
            <a:t>45%</a:t>
          </a:r>
          <a:endParaRPr lang="ru-RU" dirty="0"/>
        </a:p>
      </dgm:t>
    </dgm:pt>
    <dgm:pt modelId="{255979A7-34DA-4BB4-846E-83A453438597}" type="parTrans" cxnId="{30374B0F-58E0-401D-AB6F-B01C94AC05D1}">
      <dgm:prSet/>
      <dgm:spPr/>
      <dgm:t>
        <a:bodyPr/>
        <a:lstStyle/>
        <a:p>
          <a:endParaRPr lang="ru-RU"/>
        </a:p>
      </dgm:t>
    </dgm:pt>
    <dgm:pt modelId="{5C078AB7-928A-4E49-BA74-3646AE82BE8D}" type="sibTrans" cxnId="{30374B0F-58E0-401D-AB6F-B01C94AC05D1}">
      <dgm:prSet/>
      <dgm:spPr/>
      <dgm:t>
        <a:bodyPr/>
        <a:lstStyle/>
        <a:p>
          <a:endParaRPr lang="ru-RU"/>
        </a:p>
      </dgm:t>
    </dgm:pt>
    <dgm:pt modelId="{3FDFB10F-410D-4F57-86F3-B9CE64E91870}">
      <dgm:prSet phldrT="[Текст]" custT="1"/>
      <dgm:spPr/>
      <dgm:t>
        <a:bodyPr/>
        <a:lstStyle/>
        <a:p>
          <a:r>
            <a:rPr lang="ru-RU" sz="2000" dirty="0" smtClean="0"/>
            <a:t>нарушения</a:t>
          </a:r>
          <a:endParaRPr lang="ru-RU" sz="2000" dirty="0"/>
        </a:p>
      </dgm:t>
    </dgm:pt>
    <dgm:pt modelId="{9D16CACF-5A31-494C-A457-4D1C068C99D9}" type="parTrans" cxnId="{77F6EBBD-133C-46B6-83E9-2ECBF798DF68}">
      <dgm:prSet/>
      <dgm:spPr/>
      <dgm:t>
        <a:bodyPr/>
        <a:lstStyle/>
        <a:p>
          <a:endParaRPr lang="ru-RU"/>
        </a:p>
      </dgm:t>
    </dgm:pt>
    <dgm:pt modelId="{DA527CF4-4114-4694-A8DC-FA909AA30FE4}" type="sibTrans" cxnId="{77F6EBBD-133C-46B6-83E9-2ECBF798DF68}">
      <dgm:prSet/>
      <dgm:spPr/>
      <dgm:t>
        <a:bodyPr/>
        <a:lstStyle/>
        <a:p>
          <a:endParaRPr lang="ru-RU"/>
        </a:p>
      </dgm:t>
    </dgm:pt>
    <dgm:pt modelId="{26F982F5-70B3-4600-AF1A-91A299440AD1}">
      <dgm:prSet phldrT="[Текст]" custT="1"/>
      <dgm:spPr/>
      <dgm:t>
        <a:bodyPr/>
        <a:lstStyle/>
        <a:p>
          <a:r>
            <a:rPr lang="ru-RU" sz="2000" dirty="0" smtClean="0"/>
            <a:t>речи</a:t>
          </a:r>
          <a:endParaRPr lang="ru-RU" sz="2000" dirty="0"/>
        </a:p>
      </dgm:t>
    </dgm:pt>
    <dgm:pt modelId="{505819DB-CB1E-4238-B432-30525EF25A74}" type="parTrans" cxnId="{A48D72A1-C1AD-4E07-9454-9781114EFA3B}">
      <dgm:prSet/>
      <dgm:spPr/>
      <dgm:t>
        <a:bodyPr/>
        <a:lstStyle/>
        <a:p>
          <a:endParaRPr lang="ru-RU"/>
        </a:p>
      </dgm:t>
    </dgm:pt>
    <dgm:pt modelId="{C14E4A47-7263-4ABD-B5AF-8CDCEF31BD52}" type="sibTrans" cxnId="{A48D72A1-C1AD-4E07-9454-9781114EFA3B}">
      <dgm:prSet/>
      <dgm:spPr/>
      <dgm:t>
        <a:bodyPr/>
        <a:lstStyle/>
        <a:p>
          <a:endParaRPr lang="ru-RU"/>
        </a:p>
      </dgm:t>
    </dgm:pt>
    <dgm:pt modelId="{C28709AD-00AD-43F8-BC95-FECF456B9AB7}" type="pres">
      <dgm:prSet presAssocID="{C574D604-C05C-4EEC-8122-EF28DACA27A0}" presName="Name0" presStyleCnt="0">
        <dgm:presLayoutVars>
          <dgm:dir/>
          <dgm:animLvl val="lvl"/>
          <dgm:resizeHandles val="exact"/>
        </dgm:presLayoutVars>
      </dgm:prSet>
      <dgm:spPr/>
    </dgm:pt>
    <dgm:pt modelId="{0129F039-0B28-4107-9C89-6A89854BAA13}" type="pres">
      <dgm:prSet presAssocID="{F71FC4A5-BA2C-4868-9433-18441CBBD9A1}" presName="linNode" presStyleCnt="0"/>
      <dgm:spPr/>
    </dgm:pt>
    <dgm:pt modelId="{97277D15-3369-4392-AF7B-7EE108D61264}" type="pres">
      <dgm:prSet presAssocID="{F71FC4A5-BA2C-4868-9433-18441CBBD9A1}" presName="parentText" presStyleLbl="node1" presStyleIdx="0" presStyleCnt="3" custLinFactNeighborX="-1239" custLinFactNeighborY="1053">
        <dgm:presLayoutVars>
          <dgm:chMax val="1"/>
          <dgm:bulletEnabled val="1"/>
        </dgm:presLayoutVars>
      </dgm:prSet>
      <dgm:spPr/>
    </dgm:pt>
    <dgm:pt modelId="{A48E28AD-B59E-40B4-B151-5DF4033EC90E}" type="pres">
      <dgm:prSet presAssocID="{F71FC4A5-BA2C-4868-9433-18441CBBD9A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A085B-4875-498E-94F8-A8C39D272FF0}" type="pres">
      <dgm:prSet presAssocID="{DCB4E0D0-6404-4F64-8CE8-8BF3E114924F}" presName="sp" presStyleCnt="0"/>
      <dgm:spPr/>
    </dgm:pt>
    <dgm:pt modelId="{E54E15E0-1C33-4412-B20B-D44AE414DB8C}" type="pres">
      <dgm:prSet presAssocID="{5E9E04EC-92BD-4E9B-8764-DA89D60FC715}" presName="linNode" presStyleCnt="0"/>
      <dgm:spPr/>
    </dgm:pt>
    <dgm:pt modelId="{91ECD8BD-E563-41D9-B69B-E3B508596713}" type="pres">
      <dgm:prSet presAssocID="{5E9E04EC-92BD-4E9B-8764-DA89D60FC715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A4A3C962-7DA8-47AC-AD63-11FF1EDAC48C}" type="pres">
      <dgm:prSet presAssocID="{5E9E04EC-92BD-4E9B-8764-DA89D60FC71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F50AF4-FD00-4FBE-A2CD-16015747029A}" type="pres">
      <dgm:prSet presAssocID="{287A6B44-365A-4C73-A8D7-495A3F31043F}" presName="sp" presStyleCnt="0"/>
      <dgm:spPr/>
    </dgm:pt>
    <dgm:pt modelId="{02AFF085-73A0-4F23-A073-3A3E17A9C1C8}" type="pres">
      <dgm:prSet presAssocID="{43E7D8D8-C113-4F73-A72C-672629985143}" presName="linNode" presStyleCnt="0"/>
      <dgm:spPr/>
    </dgm:pt>
    <dgm:pt modelId="{A07F0C31-5B16-4607-B7A8-6BAD0D4FED4F}" type="pres">
      <dgm:prSet presAssocID="{43E7D8D8-C113-4F73-A72C-672629985143}" presName="parentText" presStyleLbl="node1" presStyleIdx="2" presStyleCnt="3" custLinFactNeighborX="607" custLinFactNeighborY="-19">
        <dgm:presLayoutVars>
          <dgm:chMax val="1"/>
          <dgm:bulletEnabled val="1"/>
        </dgm:presLayoutVars>
      </dgm:prSet>
      <dgm:spPr/>
    </dgm:pt>
    <dgm:pt modelId="{3DBE2AB0-F23A-4DE2-A01D-EAC425076F93}" type="pres">
      <dgm:prSet presAssocID="{43E7D8D8-C113-4F73-A72C-672629985143}" presName="descendantText" presStyleLbl="alignAccFollowNode1" presStyleIdx="2" presStyleCnt="3" custLinFactNeighborX="1351" custLinFactNeighborY="11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BDFF72-3607-432D-8882-62BAC98FA66D}" srcId="{F71FC4A5-BA2C-4868-9433-18441CBBD9A1}" destId="{C84F3A12-69B2-4440-87E6-6D674D82363E}" srcOrd="0" destOrd="0" parTransId="{43D938D8-0464-471A-97BF-08223EFE2016}" sibTransId="{91235EB9-238C-4874-9A30-22E7EEA5698D}"/>
    <dgm:cxn modelId="{30374B0F-58E0-401D-AB6F-B01C94AC05D1}" srcId="{C574D604-C05C-4EEC-8122-EF28DACA27A0}" destId="{43E7D8D8-C113-4F73-A72C-672629985143}" srcOrd="2" destOrd="0" parTransId="{255979A7-34DA-4BB4-846E-83A453438597}" sibTransId="{5C078AB7-928A-4E49-BA74-3646AE82BE8D}"/>
    <dgm:cxn modelId="{E20F70A3-00F4-4873-A9A9-5BB737A27DE6}" type="presOf" srcId="{5EB4A29D-1B19-4274-9E20-38CACFE29FF6}" destId="{A48E28AD-B59E-40B4-B151-5DF4033EC90E}" srcOrd="0" destOrd="1" presId="urn:microsoft.com/office/officeart/2005/8/layout/vList5"/>
    <dgm:cxn modelId="{77F6EBBD-133C-46B6-83E9-2ECBF798DF68}" srcId="{43E7D8D8-C113-4F73-A72C-672629985143}" destId="{3FDFB10F-410D-4F57-86F3-B9CE64E91870}" srcOrd="0" destOrd="0" parTransId="{9D16CACF-5A31-494C-A457-4D1C068C99D9}" sibTransId="{DA527CF4-4114-4694-A8DC-FA909AA30FE4}"/>
    <dgm:cxn modelId="{32764E63-435A-425F-B69D-720229FC6F23}" type="presOf" srcId="{B53DBC96-5B3B-4E07-9E22-CBCEA90F84C5}" destId="{A4A3C962-7DA8-47AC-AD63-11FF1EDAC48C}" srcOrd="0" destOrd="1" presId="urn:microsoft.com/office/officeart/2005/8/layout/vList5"/>
    <dgm:cxn modelId="{63131831-5C8C-407B-9A7B-ECD90F8A1D4D}" type="presOf" srcId="{5E9E04EC-92BD-4E9B-8764-DA89D60FC715}" destId="{91ECD8BD-E563-41D9-B69B-E3B508596713}" srcOrd="0" destOrd="0" presId="urn:microsoft.com/office/officeart/2005/8/layout/vList5"/>
    <dgm:cxn modelId="{1452CC1A-3D60-4EFF-B629-D71B86E85246}" type="presOf" srcId="{26F982F5-70B3-4600-AF1A-91A299440AD1}" destId="{3DBE2AB0-F23A-4DE2-A01D-EAC425076F93}" srcOrd="0" destOrd="1" presId="urn:microsoft.com/office/officeart/2005/8/layout/vList5"/>
    <dgm:cxn modelId="{B5B1DE02-E5B8-4D2C-BB36-ED2761D3933B}" type="presOf" srcId="{43E7D8D8-C113-4F73-A72C-672629985143}" destId="{A07F0C31-5B16-4607-B7A8-6BAD0D4FED4F}" srcOrd="0" destOrd="0" presId="urn:microsoft.com/office/officeart/2005/8/layout/vList5"/>
    <dgm:cxn modelId="{97450443-EBF2-46A5-9AA9-839E7F9039A0}" srcId="{C574D604-C05C-4EEC-8122-EF28DACA27A0}" destId="{5E9E04EC-92BD-4E9B-8764-DA89D60FC715}" srcOrd="1" destOrd="0" parTransId="{ECC0AE6B-4B17-4E59-B445-F55F70C382C0}" sibTransId="{287A6B44-365A-4C73-A8D7-495A3F31043F}"/>
    <dgm:cxn modelId="{B878AF62-1BFC-4A81-9145-230589FEA8A9}" srcId="{5E9E04EC-92BD-4E9B-8764-DA89D60FC715}" destId="{AB3503E6-2ED7-4F65-90BB-B57BD42E9094}" srcOrd="0" destOrd="0" parTransId="{B5417729-F6FE-402B-B199-C28B40288005}" sibTransId="{2B3CC840-8348-4319-92F4-A4637E2DA707}"/>
    <dgm:cxn modelId="{A48D72A1-C1AD-4E07-9454-9781114EFA3B}" srcId="{43E7D8D8-C113-4F73-A72C-672629985143}" destId="{26F982F5-70B3-4600-AF1A-91A299440AD1}" srcOrd="1" destOrd="0" parTransId="{505819DB-CB1E-4238-B432-30525EF25A74}" sibTransId="{C14E4A47-7263-4ABD-B5AF-8CDCEF31BD52}"/>
    <dgm:cxn modelId="{CE904CDA-59E9-4543-AF8C-08EB7F81D6CB}" srcId="{5E9E04EC-92BD-4E9B-8764-DA89D60FC715}" destId="{B53DBC96-5B3B-4E07-9E22-CBCEA90F84C5}" srcOrd="1" destOrd="0" parTransId="{A3C114DE-50FA-4140-9CE3-23FE6464BFEC}" sibTransId="{7F9DF124-0112-45FB-92F6-59212C815846}"/>
    <dgm:cxn modelId="{2E7C5C37-5930-4508-8311-8525B1B40506}" type="presOf" srcId="{AB3503E6-2ED7-4F65-90BB-B57BD42E9094}" destId="{A4A3C962-7DA8-47AC-AD63-11FF1EDAC48C}" srcOrd="0" destOrd="0" presId="urn:microsoft.com/office/officeart/2005/8/layout/vList5"/>
    <dgm:cxn modelId="{5936D4D5-B70D-4476-BF47-676525B86ED0}" type="presOf" srcId="{C84F3A12-69B2-4440-87E6-6D674D82363E}" destId="{A48E28AD-B59E-40B4-B151-5DF4033EC90E}" srcOrd="0" destOrd="0" presId="urn:microsoft.com/office/officeart/2005/8/layout/vList5"/>
    <dgm:cxn modelId="{ADBE0B49-E20D-4B83-982B-5E239D2347BF}" type="presOf" srcId="{C574D604-C05C-4EEC-8122-EF28DACA27A0}" destId="{C28709AD-00AD-43F8-BC95-FECF456B9AB7}" srcOrd="0" destOrd="0" presId="urn:microsoft.com/office/officeart/2005/8/layout/vList5"/>
    <dgm:cxn modelId="{100E0B85-5325-4DD5-98DD-271AA210A787}" srcId="{F71FC4A5-BA2C-4868-9433-18441CBBD9A1}" destId="{5EB4A29D-1B19-4274-9E20-38CACFE29FF6}" srcOrd="1" destOrd="0" parTransId="{E65571C3-7F81-4C33-8AF5-0161D4793DC8}" sibTransId="{E38C4BA3-BD7B-466F-8AAD-7927F81861CE}"/>
    <dgm:cxn modelId="{2AFAB6C3-07DF-4168-A37F-1386EB678A4A}" srcId="{C574D604-C05C-4EEC-8122-EF28DACA27A0}" destId="{F71FC4A5-BA2C-4868-9433-18441CBBD9A1}" srcOrd="0" destOrd="0" parTransId="{3C6EB05E-6592-4116-A0A1-FE1F3B26F266}" sibTransId="{DCB4E0D0-6404-4F64-8CE8-8BF3E114924F}"/>
    <dgm:cxn modelId="{F699570B-3BA7-4C1F-9FAC-A78A977D74AA}" type="presOf" srcId="{F71FC4A5-BA2C-4868-9433-18441CBBD9A1}" destId="{97277D15-3369-4392-AF7B-7EE108D61264}" srcOrd="0" destOrd="0" presId="urn:microsoft.com/office/officeart/2005/8/layout/vList5"/>
    <dgm:cxn modelId="{C56DADCA-3925-4FB8-B860-D7505AE53FCB}" type="presOf" srcId="{3FDFB10F-410D-4F57-86F3-B9CE64E91870}" destId="{3DBE2AB0-F23A-4DE2-A01D-EAC425076F93}" srcOrd="0" destOrd="0" presId="urn:microsoft.com/office/officeart/2005/8/layout/vList5"/>
    <dgm:cxn modelId="{36A4D221-D705-42AD-BB63-4804AA0DC831}" type="presParOf" srcId="{C28709AD-00AD-43F8-BC95-FECF456B9AB7}" destId="{0129F039-0B28-4107-9C89-6A89854BAA13}" srcOrd="0" destOrd="0" presId="urn:microsoft.com/office/officeart/2005/8/layout/vList5"/>
    <dgm:cxn modelId="{67669C0E-E861-483B-B0C7-7160A3167840}" type="presParOf" srcId="{0129F039-0B28-4107-9C89-6A89854BAA13}" destId="{97277D15-3369-4392-AF7B-7EE108D61264}" srcOrd="0" destOrd="0" presId="urn:microsoft.com/office/officeart/2005/8/layout/vList5"/>
    <dgm:cxn modelId="{83CC352C-8612-4A5F-B8DD-0A31BB48DFFD}" type="presParOf" srcId="{0129F039-0B28-4107-9C89-6A89854BAA13}" destId="{A48E28AD-B59E-40B4-B151-5DF4033EC90E}" srcOrd="1" destOrd="0" presId="urn:microsoft.com/office/officeart/2005/8/layout/vList5"/>
    <dgm:cxn modelId="{947794BD-B0FC-49DC-AA1A-17D1827649A6}" type="presParOf" srcId="{C28709AD-00AD-43F8-BC95-FECF456B9AB7}" destId="{2A6A085B-4875-498E-94F8-A8C39D272FF0}" srcOrd="1" destOrd="0" presId="urn:microsoft.com/office/officeart/2005/8/layout/vList5"/>
    <dgm:cxn modelId="{063F2055-89B7-4D74-A34C-B6DE000F731A}" type="presParOf" srcId="{C28709AD-00AD-43F8-BC95-FECF456B9AB7}" destId="{E54E15E0-1C33-4412-B20B-D44AE414DB8C}" srcOrd="2" destOrd="0" presId="urn:microsoft.com/office/officeart/2005/8/layout/vList5"/>
    <dgm:cxn modelId="{FEF5D00C-D25D-463F-AD07-5C54CD116437}" type="presParOf" srcId="{E54E15E0-1C33-4412-B20B-D44AE414DB8C}" destId="{91ECD8BD-E563-41D9-B69B-E3B508596713}" srcOrd="0" destOrd="0" presId="urn:microsoft.com/office/officeart/2005/8/layout/vList5"/>
    <dgm:cxn modelId="{D29DC1BB-D0CB-4512-9704-4634DAABF788}" type="presParOf" srcId="{E54E15E0-1C33-4412-B20B-D44AE414DB8C}" destId="{A4A3C962-7DA8-47AC-AD63-11FF1EDAC48C}" srcOrd="1" destOrd="0" presId="urn:microsoft.com/office/officeart/2005/8/layout/vList5"/>
    <dgm:cxn modelId="{2A322612-D370-47E8-B9B1-0884FBA8D23A}" type="presParOf" srcId="{C28709AD-00AD-43F8-BC95-FECF456B9AB7}" destId="{4FF50AF4-FD00-4FBE-A2CD-16015747029A}" srcOrd="3" destOrd="0" presId="urn:microsoft.com/office/officeart/2005/8/layout/vList5"/>
    <dgm:cxn modelId="{DF00AB63-0372-48F1-BCF2-0700F119DC1C}" type="presParOf" srcId="{C28709AD-00AD-43F8-BC95-FECF456B9AB7}" destId="{02AFF085-73A0-4F23-A073-3A3E17A9C1C8}" srcOrd="4" destOrd="0" presId="urn:microsoft.com/office/officeart/2005/8/layout/vList5"/>
    <dgm:cxn modelId="{11978678-97A1-4B2B-8D8C-1F1ECB3DD9F2}" type="presParOf" srcId="{02AFF085-73A0-4F23-A073-3A3E17A9C1C8}" destId="{A07F0C31-5B16-4607-B7A8-6BAD0D4FED4F}" srcOrd="0" destOrd="0" presId="urn:microsoft.com/office/officeart/2005/8/layout/vList5"/>
    <dgm:cxn modelId="{A5F9D23E-4A95-4B60-AAE0-4EF3DB6353DB}" type="presParOf" srcId="{02AFF085-73A0-4F23-A073-3A3E17A9C1C8}" destId="{3DBE2AB0-F23A-4DE2-A01D-EAC425076F9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BBE62C-17C5-4DB8-B4B9-55CD6B20F2E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C69AD8-E6E9-4EED-BDA1-B1D611270937}">
      <dgm:prSet phldrT="[Текст]" custT="1"/>
      <dgm:spPr/>
      <dgm:t>
        <a:bodyPr/>
        <a:lstStyle/>
        <a:p>
          <a:r>
            <a:rPr lang="ru-RU" sz="4000" dirty="0" smtClean="0"/>
            <a:t>40%</a:t>
          </a:r>
          <a:endParaRPr lang="ru-RU" sz="4000" dirty="0"/>
        </a:p>
      </dgm:t>
    </dgm:pt>
    <dgm:pt modelId="{E3E91A0B-B033-45C1-826F-946F2485C046}" type="parTrans" cxnId="{564EBBE2-DAAC-4D34-88F3-761A2FC1E04F}">
      <dgm:prSet/>
      <dgm:spPr/>
      <dgm:t>
        <a:bodyPr/>
        <a:lstStyle/>
        <a:p>
          <a:endParaRPr lang="ru-RU"/>
        </a:p>
      </dgm:t>
    </dgm:pt>
    <dgm:pt modelId="{FC55C9E2-1A5C-4B00-87AD-C7B7EEF1B87B}" type="sibTrans" cxnId="{564EBBE2-DAAC-4D34-88F3-761A2FC1E04F}">
      <dgm:prSet/>
      <dgm:spPr/>
      <dgm:t>
        <a:bodyPr/>
        <a:lstStyle/>
        <a:p>
          <a:endParaRPr lang="ru-RU"/>
        </a:p>
      </dgm:t>
    </dgm:pt>
    <dgm:pt modelId="{FF7A7724-BA55-46F0-A1B8-80295E257102}">
      <dgm:prSet phldrT="[Текст]" custT="1"/>
      <dgm:spPr/>
      <dgm:t>
        <a:bodyPr/>
        <a:lstStyle/>
        <a:p>
          <a:r>
            <a:rPr lang="ru-RU" sz="2000" dirty="0" smtClean="0"/>
            <a:t>гастроэнтерологические</a:t>
          </a:r>
          <a:endParaRPr lang="ru-RU" sz="2000" dirty="0"/>
        </a:p>
      </dgm:t>
    </dgm:pt>
    <dgm:pt modelId="{F9BD22FA-7900-42F9-9051-36869BBB3F19}" type="parTrans" cxnId="{CB1CE0C7-AFF7-457F-AD2F-F4F38A9B69D8}">
      <dgm:prSet/>
      <dgm:spPr/>
      <dgm:t>
        <a:bodyPr/>
        <a:lstStyle/>
        <a:p>
          <a:endParaRPr lang="ru-RU"/>
        </a:p>
      </dgm:t>
    </dgm:pt>
    <dgm:pt modelId="{1B5D1213-A543-4A16-B3AB-AF9A4FCCC298}" type="sibTrans" cxnId="{CB1CE0C7-AFF7-457F-AD2F-F4F38A9B69D8}">
      <dgm:prSet/>
      <dgm:spPr/>
      <dgm:t>
        <a:bodyPr/>
        <a:lstStyle/>
        <a:p>
          <a:endParaRPr lang="ru-RU"/>
        </a:p>
      </dgm:t>
    </dgm:pt>
    <dgm:pt modelId="{C19D44BD-C357-4A96-A7D5-84909EAB15B5}">
      <dgm:prSet phldrT="[Текст]" custT="1"/>
      <dgm:spPr/>
      <dgm:t>
        <a:bodyPr/>
        <a:lstStyle/>
        <a:p>
          <a:r>
            <a:rPr lang="ru-RU" sz="4800" dirty="0" smtClean="0"/>
            <a:t>40%</a:t>
          </a:r>
          <a:endParaRPr lang="ru-RU" sz="4800" dirty="0"/>
        </a:p>
      </dgm:t>
    </dgm:pt>
    <dgm:pt modelId="{25BBDA1C-3BF7-41B8-B6A9-25131318C0E7}" type="parTrans" cxnId="{69DB2428-03D3-4B60-BD96-13C6406DF7C1}">
      <dgm:prSet/>
      <dgm:spPr/>
      <dgm:t>
        <a:bodyPr/>
        <a:lstStyle/>
        <a:p>
          <a:endParaRPr lang="ru-RU"/>
        </a:p>
      </dgm:t>
    </dgm:pt>
    <dgm:pt modelId="{12BBE5D1-BB79-4857-A082-EAEBAA87FBF1}" type="sibTrans" cxnId="{69DB2428-03D3-4B60-BD96-13C6406DF7C1}">
      <dgm:prSet/>
      <dgm:spPr/>
      <dgm:t>
        <a:bodyPr/>
        <a:lstStyle/>
        <a:p>
          <a:endParaRPr lang="ru-RU"/>
        </a:p>
      </dgm:t>
    </dgm:pt>
    <dgm:pt modelId="{C48E7EBB-80AB-4B6D-A2AE-D4E7300C390D}">
      <dgm:prSet phldrT="[Текст]" custT="1"/>
      <dgm:spPr/>
      <dgm:t>
        <a:bodyPr/>
        <a:lstStyle/>
        <a:p>
          <a:r>
            <a:rPr lang="ru-RU" sz="2000" dirty="0" smtClean="0"/>
            <a:t>нарушения</a:t>
          </a:r>
          <a:endParaRPr lang="ru-RU" sz="2000" dirty="0"/>
        </a:p>
      </dgm:t>
    </dgm:pt>
    <dgm:pt modelId="{87BCADFA-240C-4694-9795-D1943F26D15E}" type="parTrans" cxnId="{93C52A19-B93C-4A50-9876-6D6B414BC6A5}">
      <dgm:prSet/>
      <dgm:spPr/>
      <dgm:t>
        <a:bodyPr/>
        <a:lstStyle/>
        <a:p>
          <a:endParaRPr lang="ru-RU"/>
        </a:p>
      </dgm:t>
    </dgm:pt>
    <dgm:pt modelId="{C29FBBE3-86CE-450E-B852-D92307586FE1}" type="sibTrans" cxnId="{93C52A19-B93C-4A50-9876-6D6B414BC6A5}">
      <dgm:prSet/>
      <dgm:spPr/>
      <dgm:t>
        <a:bodyPr/>
        <a:lstStyle/>
        <a:p>
          <a:endParaRPr lang="ru-RU"/>
        </a:p>
      </dgm:t>
    </dgm:pt>
    <dgm:pt modelId="{B84B5C0B-D4CC-4A91-830D-4DAD816BC7ED}">
      <dgm:prSet phldrT="[Текст]" custT="1"/>
      <dgm:spPr/>
      <dgm:t>
        <a:bodyPr/>
        <a:lstStyle/>
        <a:p>
          <a:r>
            <a:rPr lang="ru-RU" sz="2000" dirty="0" smtClean="0"/>
            <a:t>проблемы</a:t>
          </a:r>
          <a:endParaRPr lang="ru-RU" sz="2000" dirty="0"/>
        </a:p>
      </dgm:t>
    </dgm:pt>
    <dgm:pt modelId="{F63B0F8C-EB97-4B95-BA53-5492421D2133}" type="parTrans" cxnId="{96C7F739-F11B-49F8-A3A8-D532771BDB09}">
      <dgm:prSet/>
      <dgm:spPr/>
      <dgm:t>
        <a:bodyPr/>
        <a:lstStyle/>
        <a:p>
          <a:endParaRPr lang="ru-RU"/>
        </a:p>
      </dgm:t>
    </dgm:pt>
    <dgm:pt modelId="{83B776F2-2A50-4480-A35E-AF3E3A6155D7}" type="sibTrans" cxnId="{96C7F739-F11B-49F8-A3A8-D532771BDB09}">
      <dgm:prSet/>
      <dgm:spPr/>
      <dgm:t>
        <a:bodyPr/>
        <a:lstStyle/>
        <a:p>
          <a:endParaRPr lang="ru-RU"/>
        </a:p>
      </dgm:t>
    </dgm:pt>
    <dgm:pt modelId="{858F7273-29F0-46CC-8012-E4B9C7AD5B88}">
      <dgm:prSet phldrT="[Текст]" custT="1"/>
      <dgm:spPr/>
      <dgm:t>
        <a:bodyPr/>
        <a:lstStyle/>
        <a:p>
          <a:r>
            <a:rPr lang="ru-RU" sz="2000" dirty="0" err="1" smtClean="0"/>
            <a:t>имунной</a:t>
          </a:r>
          <a:r>
            <a:rPr lang="ru-RU" sz="2000" dirty="0" smtClean="0"/>
            <a:t> системы</a:t>
          </a:r>
          <a:endParaRPr lang="ru-RU" sz="2000" dirty="0"/>
        </a:p>
      </dgm:t>
    </dgm:pt>
    <dgm:pt modelId="{C3C99551-2970-4FB7-8000-198E453DF3B2}" type="parTrans" cxnId="{20B123F6-F5F6-4126-B51E-A473E42B4CE2}">
      <dgm:prSet/>
      <dgm:spPr/>
      <dgm:t>
        <a:bodyPr/>
        <a:lstStyle/>
        <a:p>
          <a:endParaRPr lang="ru-RU"/>
        </a:p>
      </dgm:t>
    </dgm:pt>
    <dgm:pt modelId="{45EBFF00-AC91-4C12-8535-128503301D81}" type="sibTrans" cxnId="{20B123F6-F5F6-4126-B51E-A473E42B4CE2}">
      <dgm:prSet/>
      <dgm:spPr/>
      <dgm:t>
        <a:bodyPr/>
        <a:lstStyle/>
        <a:p>
          <a:endParaRPr lang="ru-RU"/>
        </a:p>
      </dgm:t>
    </dgm:pt>
    <dgm:pt modelId="{F66CFC53-8484-4820-9C02-4DFF1D44F9F4}" type="pres">
      <dgm:prSet presAssocID="{51BBE62C-17C5-4DB8-B4B9-55CD6B20F2EF}" presName="Name0" presStyleCnt="0">
        <dgm:presLayoutVars>
          <dgm:dir/>
          <dgm:animLvl val="lvl"/>
          <dgm:resizeHandles val="exact"/>
        </dgm:presLayoutVars>
      </dgm:prSet>
      <dgm:spPr/>
    </dgm:pt>
    <dgm:pt modelId="{B442B2C4-2BE2-4770-8752-D4F8FF2FC9C0}" type="pres">
      <dgm:prSet presAssocID="{E5C69AD8-E6E9-4EED-BDA1-B1D611270937}" presName="linNode" presStyleCnt="0"/>
      <dgm:spPr/>
    </dgm:pt>
    <dgm:pt modelId="{4DD5E00B-BD9A-4468-8E6F-F7346DF80497}" type="pres">
      <dgm:prSet presAssocID="{E5C69AD8-E6E9-4EED-BDA1-B1D611270937}" presName="parentText" presStyleLbl="node1" presStyleIdx="0" presStyleCnt="2" custLinFactNeighborX="-2111" custLinFactNeighborY="-3">
        <dgm:presLayoutVars>
          <dgm:chMax val="1"/>
          <dgm:bulletEnabled val="1"/>
        </dgm:presLayoutVars>
      </dgm:prSet>
      <dgm:spPr/>
    </dgm:pt>
    <dgm:pt modelId="{93BB9B33-2482-4E06-A87D-77FF6B1BFA09}" type="pres">
      <dgm:prSet presAssocID="{E5C69AD8-E6E9-4EED-BDA1-B1D611270937}" presName="descendantText" presStyleLbl="alignAccFollowNode1" presStyleIdx="0" presStyleCnt="2" custScaleY="153477" custLinFactNeighborX="8280" custLinFactNeighborY="-27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618D1C-260C-4EB2-B91E-99FA1ED78094}" type="pres">
      <dgm:prSet presAssocID="{FC55C9E2-1A5C-4B00-87AD-C7B7EEF1B87B}" presName="sp" presStyleCnt="0"/>
      <dgm:spPr/>
    </dgm:pt>
    <dgm:pt modelId="{AB3592DB-BD40-4B22-B895-527B341FF057}" type="pres">
      <dgm:prSet presAssocID="{C19D44BD-C357-4A96-A7D5-84909EAB15B5}" presName="linNode" presStyleCnt="0"/>
      <dgm:spPr/>
    </dgm:pt>
    <dgm:pt modelId="{69D1C4E1-0AD7-4062-AD2A-AC6F6C849991}" type="pres">
      <dgm:prSet presAssocID="{C19D44BD-C357-4A96-A7D5-84909EAB15B5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23DBCF65-8969-4888-82C9-1698980E1EF3}" type="pres">
      <dgm:prSet presAssocID="{C19D44BD-C357-4A96-A7D5-84909EAB15B5}" presName="descendantText" presStyleLbl="alignAccFollowNode1" presStyleIdx="1" presStyleCnt="2" custScaleY="117350" custLinFactNeighborX="1351" custLinFactNeighborY="13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B123F6-F5F6-4126-B51E-A473E42B4CE2}" srcId="{C19D44BD-C357-4A96-A7D5-84909EAB15B5}" destId="{858F7273-29F0-46CC-8012-E4B9C7AD5B88}" srcOrd="1" destOrd="0" parTransId="{C3C99551-2970-4FB7-8000-198E453DF3B2}" sibTransId="{45EBFF00-AC91-4C12-8535-128503301D81}"/>
    <dgm:cxn modelId="{564EBBE2-DAAC-4D34-88F3-761A2FC1E04F}" srcId="{51BBE62C-17C5-4DB8-B4B9-55CD6B20F2EF}" destId="{E5C69AD8-E6E9-4EED-BDA1-B1D611270937}" srcOrd="0" destOrd="0" parTransId="{E3E91A0B-B033-45C1-826F-946F2485C046}" sibTransId="{FC55C9E2-1A5C-4B00-87AD-C7B7EEF1B87B}"/>
    <dgm:cxn modelId="{F9A55A13-B744-488F-A171-14261EA47F0A}" type="presOf" srcId="{C19D44BD-C357-4A96-A7D5-84909EAB15B5}" destId="{69D1C4E1-0AD7-4062-AD2A-AC6F6C849991}" srcOrd="0" destOrd="0" presId="urn:microsoft.com/office/officeart/2005/8/layout/vList5"/>
    <dgm:cxn modelId="{B4C908B5-8439-4053-9652-9A112B9A4F00}" type="presOf" srcId="{51BBE62C-17C5-4DB8-B4B9-55CD6B20F2EF}" destId="{F66CFC53-8484-4820-9C02-4DFF1D44F9F4}" srcOrd="0" destOrd="0" presId="urn:microsoft.com/office/officeart/2005/8/layout/vList5"/>
    <dgm:cxn modelId="{96C7F739-F11B-49F8-A3A8-D532771BDB09}" srcId="{E5C69AD8-E6E9-4EED-BDA1-B1D611270937}" destId="{B84B5C0B-D4CC-4A91-830D-4DAD816BC7ED}" srcOrd="1" destOrd="0" parTransId="{F63B0F8C-EB97-4B95-BA53-5492421D2133}" sibTransId="{83B776F2-2A50-4480-A35E-AF3E3A6155D7}"/>
    <dgm:cxn modelId="{CB1CE0C7-AFF7-457F-AD2F-F4F38A9B69D8}" srcId="{E5C69AD8-E6E9-4EED-BDA1-B1D611270937}" destId="{FF7A7724-BA55-46F0-A1B8-80295E257102}" srcOrd="0" destOrd="0" parTransId="{F9BD22FA-7900-42F9-9051-36869BBB3F19}" sibTransId="{1B5D1213-A543-4A16-B3AB-AF9A4FCCC298}"/>
    <dgm:cxn modelId="{69DB2428-03D3-4B60-BD96-13C6406DF7C1}" srcId="{51BBE62C-17C5-4DB8-B4B9-55CD6B20F2EF}" destId="{C19D44BD-C357-4A96-A7D5-84909EAB15B5}" srcOrd="1" destOrd="0" parTransId="{25BBDA1C-3BF7-41B8-B6A9-25131318C0E7}" sibTransId="{12BBE5D1-BB79-4857-A082-EAEBAA87FBF1}"/>
    <dgm:cxn modelId="{E5DC2D14-2093-4E09-A926-2448AFE67A7D}" type="presOf" srcId="{B84B5C0B-D4CC-4A91-830D-4DAD816BC7ED}" destId="{93BB9B33-2482-4E06-A87D-77FF6B1BFA09}" srcOrd="0" destOrd="1" presId="urn:microsoft.com/office/officeart/2005/8/layout/vList5"/>
    <dgm:cxn modelId="{D8D86912-C070-4CCA-BFB2-6EFD562DC8C4}" type="presOf" srcId="{858F7273-29F0-46CC-8012-E4B9C7AD5B88}" destId="{23DBCF65-8969-4888-82C9-1698980E1EF3}" srcOrd="0" destOrd="1" presId="urn:microsoft.com/office/officeart/2005/8/layout/vList5"/>
    <dgm:cxn modelId="{EAD7AB2A-8773-4D93-801B-8DB78CFCA2B5}" type="presOf" srcId="{FF7A7724-BA55-46F0-A1B8-80295E257102}" destId="{93BB9B33-2482-4E06-A87D-77FF6B1BFA09}" srcOrd="0" destOrd="0" presId="urn:microsoft.com/office/officeart/2005/8/layout/vList5"/>
    <dgm:cxn modelId="{16929C68-38D3-4AB7-89B8-CE95E57625D1}" type="presOf" srcId="{E5C69AD8-E6E9-4EED-BDA1-B1D611270937}" destId="{4DD5E00B-BD9A-4468-8E6F-F7346DF80497}" srcOrd="0" destOrd="0" presId="urn:microsoft.com/office/officeart/2005/8/layout/vList5"/>
    <dgm:cxn modelId="{698816AB-4C45-459B-854D-3E798F90CA98}" type="presOf" srcId="{C48E7EBB-80AB-4B6D-A2AE-D4E7300C390D}" destId="{23DBCF65-8969-4888-82C9-1698980E1EF3}" srcOrd="0" destOrd="0" presId="urn:microsoft.com/office/officeart/2005/8/layout/vList5"/>
    <dgm:cxn modelId="{93C52A19-B93C-4A50-9876-6D6B414BC6A5}" srcId="{C19D44BD-C357-4A96-A7D5-84909EAB15B5}" destId="{C48E7EBB-80AB-4B6D-A2AE-D4E7300C390D}" srcOrd="0" destOrd="0" parTransId="{87BCADFA-240C-4694-9795-D1943F26D15E}" sibTransId="{C29FBBE3-86CE-450E-B852-D92307586FE1}"/>
    <dgm:cxn modelId="{02341901-A19D-4CD9-81FF-06A835E81FCD}" type="presParOf" srcId="{F66CFC53-8484-4820-9C02-4DFF1D44F9F4}" destId="{B442B2C4-2BE2-4770-8752-D4F8FF2FC9C0}" srcOrd="0" destOrd="0" presId="urn:microsoft.com/office/officeart/2005/8/layout/vList5"/>
    <dgm:cxn modelId="{000795A9-AF41-4A46-90E4-D691A2A22C71}" type="presParOf" srcId="{B442B2C4-2BE2-4770-8752-D4F8FF2FC9C0}" destId="{4DD5E00B-BD9A-4468-8E6F-F7346DF80497}" srcOrd="0" destOrd="0" presId="urn:microsoft.com/office/officeart/2005/8/layout/vList5"/>
    <dgm:cxn modelId="{D0BAC238-304D-4568-BABA-AB59E9C053D3}" type="presParOf" srcId="{B442B2C4-2BE2-4770-8752-D4F8FF2FC9C0}" destId="{93BB9B33-2482-4E06-A87D-77FF6B1BFA09}" srcOrd="1" destOrd="0" presId="urn:microsoft.com/office/officeart/2005/8/layout/vList5"/>
    <dgm:cxn modelId="{5B5C5325-04CB-4536-8412-5F7B3D2929DA}" type="presParOf" srcId="{F66CFC53-8484-4820-9C02-4DFF1D44F9F4}" destId="{D0618D1C-260C-4EB2-B91E-99FA1ED78094}" srcOrd="1" destOrd="0" presId="urn:microsoft.com/office/officeart/2005/8/layout/vList5"/>
    <dgm:cxn modelId="{FBAC6964-DCD2-4AAA-880E-E03E2BA2646E}" type="presParOf" srcId="{F66CFC53-8484-4820-9C02-4DFF1D44F9F4}" destId="{AB3592DB-BD40-4B22-B895-527B341FF057}" srcOrd="2" destOrd="0" presId="urn:microsoft.com/office/officeart/2005/8/layout/vList5"/>
    <dgm:cxn modelId="{D66098F1-6C5D-4F3E-97E7-7823E09B6EF9}" type="presParOf" srcId="{AB3592DB-BD40-4B22-B895-527B341FF057}" destId="{69D1C4E1-0AD7-4062-AD2A-AC6F6C849991}" srcOrd="0" destOrd="0" presId="urn:microsoft.com/office/officeart/2005/8/layout/vList5"/>
    <dgm:cxn modelId="{44928110-4A09-49D9-826B-9083F3288495}" type="presParOf" srcId="{AB3592DB-BD40-4B22-B895-527B341FF057}" destId="{23DBCF65-8969-4888-82C9-1698980E1EF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79E390-12D0-47DD-89E1-E64405476653}">
      <dsp:nvSpPr>
        <dsp:cNvPr id="0" name=""/>
        <dsp:cNvSpPr/>
      </dsp:nvSpPr>
      <dsp:spPr>
        <a:xfrm>
          <a:off x="1778496" y="793"/>
          <a:ext cx="2539007" cy="1692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Причины аутизма</a:t>
          </a:r>
          <a:endParaRPr lang="ru-RU" sz="2400" kern="1200" dirty="0"/>
        </a:p>
      </dsp:txBody>
      <dsp:txXfrm>
        <a:off x="1778496" y="793"/>
        <a:ext cx="2539007" cy="1692671"/>
      </dsp:txXfrm>
    </dsp:sp>
    <dsp:sp modelId="{95F4134A-5D47-4BF3-9846-3037FB9D3566}">
      <dsp:nvSpPr>
        <dsp:cNvPr id="0" name=""/>
        <dsp:cNvSpPr/>
      </dsp:nvSpPr>
      <dsp:spPr>
        <a:xfrm>
          <a:off x="1397644" y="1693465"/>
          <a:ext cx="1650355" cy="677068"/>
        </a:xfrm>
        <a:custGeom>
          <a:avLst/>
          <a:gdLst/>
          <a:ahLst/>
          <a:cxnLst/>
          <a:rect l="0" t="0" r="0" b="0"/>
          <a:pathLst>
            <a:path>
              <a:moveTo>
                <a:pt x="1650355" y="0"/>
              </a:moveTo>
              <a:lnTo>
                <a:pt x="1650355" y="338534"/>
              </a:lnTo>
              <a:lnTo>
                <a:pt x="0" y="338534"/>
              </a:lnTo>
              <a:lnTo>
                <a:pt x="0" y="6770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7D0201-FE55-4884-A215-3D1C06FC4698}">
      <dsp:nvSpPr>
        <dsp:cNvPr id="0" name=""/>
        <dsp:cNvSpPr/>
      </dsp:nvSpPr>
      <dsp:spPr>
        <a:xfrm>
          <a:off x="128141" y="2370534"/>
          <a:ext cx="2539007" cy="1692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средовые</a:t>
          </a:r>
          <a:endParaRPr lang="ru-RU" sz="2400" kern="1200" dirty="0"/>
        </a:p>
      </dsp:txBody>
      <dsp:txXfrm>
        <a:off x="128141" y="2370534"/>
        <a:ext cx="2539007" cy="1692671"/>
      </dsp:txXfrm>
    </dsp:sp>
    <dsp:sp modelId="{9270310E-0477-482D-ABF7-B5BD333CD6D5}">
      <dsp:nvSpPr>
        <dsp:cNvPr id="0" name=""/>
        <dsp:cNvSpPr/>
      </dsp:nvSpPr>
      <dsp:spPr>
        <a:xfrm>
          <a:off x="3048000" y="1693465"/>
          <a:ext cx="1650355" cy="677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534"/>
              </a:lnTo>
              <a:lnTo>
                <a:pt x="1650355" y="338534"/>
              </a:lnTo>
              <a:lnTo>
                <a:pt x="1650355" y="6770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FB16C6-53E0-45C5-8BDE-651E3EC13AE8}">
      <dsp:nvSpPr>
        <dsp:cNvPr id="0" name=""/>
        <dsp:cNvSpPr/>
      </dsp:nvSpPr>
      <dsp:spPr>
        <a:xfrm>
          <a:off x="3428851" y="2370534"/>
          <a:ext cx="2539007" cy="1692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эпигенетические</a:t>
          </a:r>
          <a:endParaRPr lang="ru-RU" sz="2400" kern="1200" dirty="0"/>
        </a:p>
      </dsp:txBody>
      <dsp:txXfrm>
        <a:off x="3428851" y="2370534"/>
        <a:ext cx="2539007" cy="16926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8E28AD-B59E-40B4-B151-5DF4033EC90E}">
      <dsp:nvSpPr>
        <dsp:cNvPr id="0" name=""/>
        <dsp:cNvSpPr/>
      </dsp:nvSpPr>
      <dsp:spPr>
        <a:xfrm rot="5400000">
          <a:off x="3233586" y="-1216352"/>
          <a:ext cx="779711" cy="34102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моторные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дефициты</a:t>
          </a:r>
          <a:endParaRPr lang="ru-RU" sz="2000" kern="1200" dirty="0"/>
        </a:p>
      </dsp:txBody>
      <dsp:txXfrm rot="5400000">
        <a:off x="3233586" y="-1216352"/>
        <a:ext cx="779711" cy="3410298"/>
      </dsp:txXfrm>
    </dsp:sp>
    <dsp:sp modelId="{97277D15-3369-4392-AF7B-7EE108D61264}">
      <dsp:nvSpPr>
        <dsp:cNvPr id="0" name=""/>
        <dsp:cNvSpPr/>
      </dsp:nvSpPr>
      <dsp:spPr>
        <a:xfrm>
          <a:off x="0" y="11739"/>
          <a:ext cx="1918293" cy="974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80%</a:t>
          </a:r>
          <a:endParaRPr lang="ru-RU" sz="4900" kern="1200" dirty="0"/>
        </a:p>
      </dsp:txBody>
      <dsp:txXfrm>
        <a:off x="0" y="11739"/>
        <a:ext cx="1918293" cy="974639"/>
      </dsp:txXfrm>
    </dsp:sp>
    <dsp:sp modelId="{A4A3C962-7DA8-47AC-AD63-11FF1EDAC48C}">
      <dsp:nvSpPr>
        <dsp:cNvPr id="0" name=""/>
        <dsp:cNvSpPr/>
      </dsp:nvSpPr>
      <dsp:spPr>
        <a:xfrm rot="5400000">
          <a:off x="3233586" y="-192981"/>
          <a:ext cx="779711" cy="34102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дефициты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интеллекта</a:t>
          </a:r>
          <a:endParaRPr lang="ru-RU" sz="2000" kern="1200" dirty="0"/>
        </a:p>
      </dsp:txBody>
      <dsp:txXfrm rot="5400000">
        <a:off x="3233586" y="-192981"/>
        <a:ext cx="779711" cy="3410298"/>
      </dsp:txXfrm>
    </dsp:sp>
    <dsp:sp modelId="{91ECD8BD-E563-41D9-B69B-E3B508596713}">
      <dsp:nvSpPr>
        <dsp:cNvPr id="0" name=""/>
        <dsp:cNvSpPr/>
      </dsp:nvSpPr>
      <dsp:spPr>
        <a:xfrm>
          <a:off x="0" y="1024848"/>
          <a:ext cx="1918293" cy="974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50%</a:t>
          </a:r>
          <a:endParaRPr lang="ru-RU" sz="4900" kern="1200" dirty="0"/>
        </a:p>
      </dsp:txBody>
      <dsp:txXfrm>
        <a:off x="0" y="1024848"/>
        <a:ext cx="1918293" cy="974639"/>
      </dsp:txXfrm>
    </dsp:sp>
    <dsp:sp modelId="{3DBE2AB0-F23A-4DE2-A01D-EAC425076F93}">
      <dsp:nvSpPr>
        <dsp:cNvPr id="0" name=""/>
        <dsp:cNvSpPr/>
      </dsp:nvSpPr>
      <dsp:spPr>
        <a:xfrm rot="5400000">
          <a:off x="3233586" y="916953"/>
          <a:ext cx="779711" cy="34102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нарушения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речи</a:t>
          </a:r>
          <a:endParaRPr lang="ru-RU" sz="2000" kern="1200" dirty="0"/>
        </a:p>
      </dsp:txBody>
      <dsp:txXfrm rot="5400000">
        <a:off x="3233586" y="916953"/>
        <a:ext cx="779711" cy="3410298"/>
      </dsp:txXfrm>
    </dsp:sp>
    <dsp:sp modelId="{A07F0C31-5B16-4607-B7A8-6BAD0D4FED4F}">
      <dsp:nvSpPr>
        <dsp:cNvPr id="0" name=""/>
        <dsp:cNvSpPr/>
      </dsp:nvSpPr>
      <dsp:spPr>
        <a:xfrm>
          <a:off x="20700" y="2048034"/>
          <a:ext cx="1918293" cy="974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45%</a:t>
          </a:r>
          <a:endParaRPr lang="ru-RU" sz="4900" kern="1200" dirty="0"/>
        </a:p>
      </dsp:txBody>
      <dsp:txXfrm>
        <a:off x="20700" y="2048034"/>
        <a:ext cx="1918293" cy="97463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BB9B33-2482-4E06-A87D-77FF6B1BFA09}">
      <dsp:nvSpPr>
        <dsp:cNvPr id="0" name=""/>
        <dsp:cNvSpPr/>
      </dsp:nvSpPr>
      <dsp:spPr>
        <a:xfrm rot="5400000">
          <a:off x="3290971" y="-1369347"/>
          <a:ext cx="668272" cy="34069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гастроэнтерологические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проблемы</a:t>
          </a:r>
          <a:endParaRPr lang="ru-RU" sz="2000" kern="1200" dirty="0"/>
        </a:p>
      </dsp:txBody>
      <dsp:txXfrm rot="5400000">
        <a:off x="3290971" y="-1369347"/>
        <a:ext cx="668272" cy="3406968"/>
      </dsp:txXfrm>
    </dsp:sp>
    <dsp:sp modelId="{4DD5E00B-BD9A-4468-8E6F-F7346DF80497}">
      <dsp:nvSpPr>
        <dsp:cNvPr id="0" name=""/>
        <dsp:cNvSpPr/>
      </dsp:nvSpPr>
      <dsp:spPr>
        <a:xfrm>
          <a:off x="0" y="62054"/>
          <a:ext cx="1916419" cy="5442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40%</a:t>
          </a:r>
          <a:endParaRPr lang="ru-RU" sz="4000" kern="1200" dirty="0"/>
        </a:p>
      </dsp:txBody>
      <dsp:txXfrm>
        <a:off x="0" y="62054"/>
        <a:ext cx="1916419" cy="544277"/>
      </dsp:txXfrm>
    </dsp:sp>
    <dsp:sp modelId="{23DBCF65-8969-4888-82C9-1698980E1EF3}">
      <dsp:nvSpPr>
        <dsp:cNvPr id="0" name=""/>
        <dsp:cNvSpPr/>
      </dsp:nvSpPr>
      <dsp:spPr>
        <a:xfrm rot="5400000">
          <a:off x="3367958" y="-720721"/>
          <a:ext cx="510967" cy="34102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нарушения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имунной</a:t>
          </a:r>
          <a:r>
            <a:rPr lang="ru-RU" sz="2000" kern="1200" dirty="0" smtClean="0"/>
            <a:t> системы</a:t>
          </a:r>
          <a:endParaRPr lang="ru-RU" sz="2000" kern="1200" dirty="0"/>
        </a:p>
      </dsp:txBody>
      <dsp:txXfrm rot="5400000">
        <a:off x="3367958" y="-720721"/>
        <a:ext cx="510967" cy="3410298"/>
      </dsp:txXfrm>
    </dsp:sp>
    <dsp:sp modelId="{69D1C4E1-0AD7-4062-AD2A-AC6F6C849991}">
      <dsp:nvSpPr>
        <dsp:cNvPr id="0" name=""/>
        <dsp:cNvSpPr/>
      </dsp:nvSpPr>
      <dsp:spPr>
        <a:xfrm>
          <a:off x="0" y="695560"/>
          <a:ext cx="1918293" cy="5442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40%</a:t>
          </a:r>
          <a:endParaRPr lang="ru-RU" sz="4800" kern="1200" dirty="0"/>
        </a:p>
      </dsp:txBody>
      <dsp:txXfrm>
        <a:off x="0" y="695560"/>
        <a:ext cx="1918293" cy="544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A2488-1590-4C11-B871-D9ACD55AF49D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ED923-1858-4C14-96DD-C4290CC9C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rant.ru/products/ipo/prime/doc/71254376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ннннннн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7544" y="548680"/>
            <a:ext cx="8368381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АВА</a:t>
            </a:r>
            <a:r>
              <a:rPr lang="en-US" sz="3200" dirty="0" smtClean="0"/>
              <a:t> </a:t>
            </a:r>
            <a:r>
              <a:rPr lang="ru-RU" sz="3200" dirty="0" smtClean="0"/>
              <a:t>(</a:t>
            </a:r>
            <a:r>
              <a:rPr lang="en-US" sz="3200" i="1" dirty="0" smtClean="0"/>
              <a:t>Applied </a:t>
            </a:r>
            <a:r>
              <a:rPr lang="en-US" sz="3200" i="1" dirty="0" smtClean="0"/>
              <a:t>behavior </a:t>
            </a:r>
            <a:r>
              <a:rPr lang="en-US" sz="3200" i="1" dirty="0" smtClean="0"/>
              <a:t>analysis</a:t>
            </a:r>
            <a:r>
              <a:rPr lang="ru-RU" sz="3200" i="1" dirty="0" smtClean="0"/>
              <a:t>)</a:t>
            </a:r>
            <a:r>
              <a:rPr lang="ru-RU" sz="3200" b="1" dirty="0" smtClean="0"/>
              <a:t> </a:t>
            </a:r>
            <a:r>
              <a:rPr lang="ru-RU" sz="2800" dirty="0" smtClean="0"/>
              <a:t>- прикладная </a:t>
            </a:r>
          </a:p>
          <a:p>
            <a:r>
              <a:rPr lang="ru-RU" sz="2800" dirty="0" smtClean="0"/>
              <a:t>отрасль науки,</a:t>
            </a:r>
          </a:p>
          <a:p>
            <a:r>
              <a:rPr lang="ru-RU" sz="2800" dirty="0" smtClean="0"/>
              <a:t>в которой принципы радикального бихевиоризма </a:t>
            </a:r>
          </a:p>
          <a:p>
            <a:r>
              <a:rPr lang="ru-RU" sz="2800" dirty="0" smtClean="0"/>
              <a:t>планомерно применяются</a:t>
            </a:r>
          </a:p>
          <a:p>
            <a:r>
              <a:rPr lang="ru-RU" sz="2800" dirty="0" smtClean="0"/>
              <a:t>д</a:t>
            </a:r>
            <a:r>
              <a:rPr lang="ru-RU" sz="2800" dirty="0" smtClean="0"/>
              <a:t>ля улучшения социально значимого поведения</a:t>
            </a:r>
          </a:p>
          <a:p>
            <a:r>
              <a:rPr lang="ru-RU" sz="2800" dirty="0" smtClean="0"/>
              <a:t>и</a:t>
            </a:r>
            <a:r>
              <a:rPr lang="ru-RU" sz="2800" dirty="0" smtClean="0"/>
              <a:t> где используется экспериментальное определение </a:t>
            </a:r>
          </a:p>
          <a:p>
            <a:r>
              <a:rPr lang="ru-RU" sz="2800" dirty="0" smtClean="0"/>
              <a:t>значимых переменных </a:t>
            </a:r>
          </a:p>
          <a:p>
            <a:r>
              <a:rPr lang="ru-RU" sz="2800" dirty="0" smtClean="0"/>
              <a:t>для измерения поведения.</a:t>
            </a:r>
          </a:p>
          <a:p>
            <a:endParaRPr lang="ru-RU" sz="2800" dirty="0" smtClean="0"/>
          </a:p>
          <a:p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043608" y="4797152"/>
            <a:ext cx="84473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Изменить поведение, не меняя личность.</a:t>
            </a:r>
          </a:p>
          <a:p>
            <a:r>
              <a:rPr lang="ru-RU" sz="2800" i="1" dirty="0" smtClean="0"/>
              <a:t>Изменение стимулов окружающей среды  </a:t>
            </a:r>
          </a:p>
          <a:p>
            <a:r>
              <a:rPr lang="ru-RU" sz="2800" i="1" dirty="0" smtClean="0"/>
              <a:t>приводит к изменению поведения.</a:t>
            </a:r>
            <a:endParaRPr lang="ru-RU" sz="2800" i="1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емл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8520" y="0"/>
            <a:ext cx="925252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11760" y="836712"/>
            <a:ext cx="3730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Имитация с предметами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060848"/>
            <a:ext cx="36280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Всегда парные предметы</a:t>
            </a:r>
          </a:p>
          <a:p>
            <a:endParaRPr lang="ru-RU" sz="2000" dirty="0" smtClean="0"/>
          </a:p>
          <a:p>
            <a:r>
              <a:rPr lang="ru-RU" sz="2000" dirty="0" smtClean="0"/>
              <a:t>Выборочное подкрепление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483768" y="3140968"/>
            <a:ext cx="358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Формируем </a:t>
            </a:r>
            <a:r>
              <a:rPr lang="ru-RU" sz="2000" dirty="0" smtClean="0"/>
              <a:t>поведение 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3717032"/>
            <a:ext cx="40028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Усложнение действий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Увеличение количества предметов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Увеличение количества  движений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емл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4544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980728"/>
            <a:ext cx="5027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Мелкая моторная имитация</a:t>
            </a:r>
            <a:endParaRPr lang="ru-RU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2276872"/>
            <a:ext cx="342767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Движения пальцами</a:t>
            </a:r>
          </a:p>
          <a:p>
            <a:endParaRPr lang="ru-RU" sz="2000" dirty="0" smtClean="0"/>
          </a:p>
          <a:p>
            <a:r>
              <a:rPr lang="ru-RU" sz="2000" dirty="0" smtClean="0"/>
              <a:t>Подключение лицевых мышц</a:t>
            </a:r>
          </a:p>
          <a:p>
            <a:r>
              <a:rPr lang="ru-RU" sz="2000" dirty="0" smtClean="0"/>
              <a:t>                              </a:t>
            </a:r>
          </a:p>
          <a:p>
            <a:r>
              <a:rPr lang="ru-RU" sz="2000" dirty="0" smtClean="0"/>
              <a:t>                             </a:t>
            </a:r>
            <a:r>
              <a:rPr lang="ru-RU" sz="2000" dirty="0" err="1" smtClean="0"/>
              <a:t>↓</a:t>
            </a:r>
            <a:endParaRPr lang="ru-RU" sz="2000" dirty="0" smtClean="0"/>
          </a:p>
          <a:p>
            <a:r>
              <a:rPr lang="ru-RU" sz="2000" dirty="0" smtClean="0"/>
              <a:t>Артикуляционные движения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4797152"/>
            <a:ext cx="4080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Артикуляционная имитация</a:t>
            </a:r>
            <a:endParaRPr lang="ru-RU" sz="2400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емл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3648" y="980728"/>
            <a:ext cx="3626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Вокальная имитация</a:t>
            </a:r>
            <a:endParaRPr lang="ru-RU" sz="2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060848"/>
            <a:ext cx="4353179" cy="1891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i="1" dirty="0" smtClean="0"/>
              <a:t>Начинают работать тогда,</a:t>
            </a:r>
          </a:p>
          <a:p>
            <a:pPr>
              <a:lnSpc>
                <a:spcPct val="150000"/>
              </a:lnSpc>
            </a:pPr>
            <a:r>
              <a:rPr lang="ru-RU" sz="2000" i="1" dirty="0" smtClean="0"/>
              <a:t>когда хорошо и уверенно имитирует</a:t>
            </a:r>
          </a:p>
          <a:p>
            <a:pPr>
              <a:lnSpc>
                <a:spcPct val="150000"/>
              </a:lnSpc>
            </a:pPr>
            <a:r>
              <a:rPr lang="ru-RU" sz="2000" i="1" dirty="0" smtClean="0"/>
              <a:t>Всем остальным, кроме голоса:</a:t>
            </a:r>
          </a:p>
          <a:p>
            <a:pPr>
              <a:lnSpc>
                <a:spcPct val="150000"/>
              </a:lnSpc>
            </a:pPr>
            <a:r>
              <a:rPr lang="ru-RU" sz="2000" i="1" dirty="0" smtClean="0"/>
              <a:t>руками, пальцами, лицом, языком.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емл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9552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908720"/>
            <a:ext cx="5966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Моторная имитация вне стола</a:t>
            </a:r>
            <a:endParaRPr lang="ru-RU" sz="2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988840"/>
            <a:ext cx="3966727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У 80% с РАС – моторные дефициты</a:t>
            </a:r>
          </a:p>
          <a:p>
            <a:endParaRPr lang="ru-RU" sz="2000" dirty="0" smtClean="0"/>
          </a:p>
          <a:p>
            <a:pPr algn="ctr"/>
            <a:r>
              <a:rPr lang="ru-RU" sz="2000" b="1" dirty="0" smtClean="0"/>
              <a:t>Фитнес: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/>
              <a:t>Физические упражнения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/>
              <a:t>30-40 повторений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/>
              <a:t>Темп!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емл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6552" y="0"/>
            <a:ext cx="9540552" cy="70466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19672" y="980728"/>
            <a:ext cx="4077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Отложенная имитация</a:t>
            </a:r>
            <a:endParaRPr lang="ru-RU" sz="2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772816"/>
            <a:ext cx="371922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/>
              <a:t>Сначала я покажу, потом  ты…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348880"/>
            <a:ext cx="574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Отложенная 2-х ступенчатая  имитация</a:t>
            </a:r>
            <a:endParaRPr lang="ru-RU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3429000"/>
            <a:ext cx="37348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Сначала сделай так…,потом так…</a:t>
            </a:r>
            <a:endParaRPr lang="ru-RU" sz="20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4005064"/>
            <a:ext cx="5930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Отложенная имитация с предметами</a:t>
            </a:r>
            <a:endParaRPr lang="ru-RU" sz="2400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емл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1628800"/>
            <a:ext cx="89809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dirty="0" smtClean="0"/>
              <a:t>Когда</a:t>
            </a:r>
            <a:r>
              <a:rPr lang="ru-RU" b="1" dirty="0" smtClean="0"/>
              <a:t> имитация </a:t>
            </a:r>
            <a:r>
              <a:rPr lang="ru-RU" dirty="0" smtClean="0"/>
              <a:t>освоена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(выполняется спонтанно,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без инструкции и без специального поощрения),</a:t>
            </a:r>
          </a:p>
          <a:p>
            <a:pPr>
              <a:lnSpc>
                <a:spcPct val="200000"/>
              </a:lnSpc>
            </a:pPr>
            <a:r>
              <a:rPr lang="ru-RU" i="1" dirty="0" smtClean="0"/>
              <a:t>моделирование</a:t>
            </a:r>
            <a:r>
              <a:rPr lang="ru-RU" dirty="0" smtClean="0"/>
              <a:t> можно включать как подсказку  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в обучение другим навыкам.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емл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1484784"/>
            <a:ext cx="564565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Визуальные навыки </a:t>
            </a:r>
            <a:endParaRPr lang="ru-RU" sz="2800" b="1" i="1" dirty="0" smtClean="0"/>
          </a:p>
          <a:p>
            <a:endParaRPr lang="ru-RU" sz="2800" b="1" i="1" dirty="0" smtClean="0"/>
          </a:p>
          <a:p>
            <a:r>
              <a:rPr lang="ru-RU" sz="2000" dirty="0" smtClean="0"/>
              <a:t>– </a:t>
            </a:r>
            <a:r>
              <a:rPr lang="ru-RU" sz="2000" dirty="0" smtClean="0"/>
              <a:t>действия, </a:t>
            </a:r>
            <a:r>
              <a:rPr lang="ru-RU" sz="2000" dirty="0" smtClean="0"/>
              <a:t>выполняемые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с опорой на визуальные характеристики</a:t>
            </a:r>
          </a:p>
          <a:p>
            <a:endParaRPr lang="ru-RU" sz="2000" dirty="0" smtClean="0"/>
          </a:p>
          <a:p>
            <a:r>
              <a:rPr lang="ru-RU" sz="2000" dirty="0" smtClean="0"/>
              <a:t>используемого материала.</a:t>
            </a:r>
          </a:p>
          <a:p>
            <a:endParaRPr lang="ru-RU" sz="2000" dirty="0" smtClean="0"/>
          </a:p>
          <a:p>
            <a:r>
              <a:rPr lang="ru-RU" sz="2000" dirty="0" smtClean="0"/>
              <a:t>Доминируют в поведенческом репертуаре </a:t>
            </a:r>
          </a:p>
          <a:p>
            <a:endParaRPr lang="ru-RU" sz="2000" dirty="0" smtClean="0"/>
          </a:p>
          <a:p>
            <a:r>
              <a:rPr lang="ru-RU" sz="2000" dirty="0" smtClean="0"/>
              <a:t>детей с РАС.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емл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548680"/>
            <a:ext cx="2507481" cy="17373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Визуальный подбор</a:t>
            </a:r>
            <a:r>
              <a:rPr lang="ru-RU" sz="20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-идентичный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-подобный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-по ассоциации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1844824"/>
            <a:ext cx="160255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Сортировка:</a:t>
            </a:r>
          </a:p>
          <a:p>
            <a:r>
              <a:rPr lang="ru-RU" sz="2000" dirty="0" smtClean="0"/>
              <a:t>-идентичные</a:t>
            </a:r>
          </a:p>
          <a:p>
            <a:pPr>
              <a:buFontTx/>
              <a:buChar char="-"/>
            </a:pPr>
            <a:r>
              <a:rPr lang="ru-RU" sz="2000" dirty="0" smtClean="0"/>
              <a:t>подобные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852936"/>
            <a:ext cx="208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Категории:</a:t>
            </a:r>
          </a:p>
          <a:p>
            <a:pPr>
              <a:buFontTx/>
              <a:buChar char="-"/>
            </a:pPr>
            <a:r>
              <a:rPr lang="ru-RU" sz="2000" dirty="0" smtClean="0"/>
              <a:t>по признаку</a:t>
            </a:r>
          </a:p>
          <a:p>
            <a:pPr>
              <a:buFontTx/>
              <a:buChar char="-"/>
            </a:pPr>
            <a:r>
              <a:rPr lang="ru-RU" sz="2000" dirty="0" smtClean="0"/>
              <a:t> по части</a:t>
            </a:r>
          </a:p>
          <a:p>
            <a:pPr>
              <a:buFontTx/>
              <a:buChar char="-"/>
            </a:pPr>
            <a:r>
              <a:rPr lang="ru-RU" sz="2000" dirty="0" smtClean="0"/>
              <a:t> по функции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784" y="4149080"/>
            <a:ext cx="1099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МОДЕЛИ</a:t>
            </a:r>
          </a:p>
          <a:p>
            <a:endParaRPr lang="ru-R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5013176"/>
            <a:ext cx="7465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СЕРИЙНЫЕ И ЛОГИЧЕСКИЕ ПОСЛЕДОВАТЕЛЬНОСТИ</a:t>
            </a:r>
            <a:endParaRPr lang="ru-RU" sz="2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емл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908720"/>
            <a:ext cx="5656548" cy="2160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Вербальные навыки</a:t>
            </a:r>
          </a:p>
          <a:p>
            <a:pPr>
              <a:lnSpc>
                <a:spcPct val="200000"/>
              </a:lnSpc>
            </a:pPr>
            <a:r>
              <a:rPr lang="ru-RU" sz="2000" dirty="0" smtClean="0"/>
              <a:t>К речи относится не только способность говорить,</a:t>
            </a:r>
          </a:p>
          <a:p>
            <a:pPr>
              <a:lnSpc>
                <a:spcPct val="200000"/>
              </a:lnSpc>
            </a:pPr>
            <a:r>
              <a:rPr lang="ru-RU" sz="2000" dirty="0" smtClean="0"/>
              <a:t>но и способность понимать</a:t>
            </a:r>
          </a:p>
          <a:p>
            <a:pPr>
              <a:lnSpc>
                <a:spcPct val="200000"/>
              </a:lnSpc>
            </a:pPr>
            <a:r>
              <a:rPr lang="ru-RU" sz="2000" dirty="0" smtClean="0"/>
              <a:t>(Рецептивная речь),что говорят другие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4149080"/>
            <a:ext cx="410862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Понимание обращенной речи</a:t>
            </a:r>
          </a:p>
          <a:p>
            <a:endParaRPr lang="ru-RU" sz="2400" i="1" dirty="0" smtClean="0"/>
          </a:p>
          <a:p>
            <a:r>
              <a:rPr lang="ru-RU" sz="2400" i="1" dirty="0" smtClean="0"/>
              <a:t>Поведение слушателя</a:t>
            </a:r>
          </a:p>
          <a:p>
            <a:r>
              <a:rPr lang="ru-RU" sz="2400" i="1" dirty="0" smtClean="0"/>
              <a:t>  </a:t>
            </a:r>
          </a:p>
          <a:p>
            <a:r>
              <a:rPr lang="ru-RU" sz="2400" i="1" dirty="0" smtClean="0"/>
              <a:t>+ имитационная подсказка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емл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31186" y="2967335"/>
            <a:ext cx="6681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Спасибо за внимание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31181" y="2967335"/>
            <a:ext cx="6681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/>
                <a:solidFill>
                  <a:schemeClr val="accent3"/>
                </a:solidFill>
                <a:effectLst/>
              </a:rPr>
              <a:t>Спасибо за внимание</a:t>
            </a:r>
            <a:endParaRPr lang="ru-RU" sz="5400" b="1" i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нннннн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232688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rebuchet MS" pitchFamily="34" charset="0"/>
                <a:cs typeface="Arial" pitchFamily="34" charset="0"/>
              </a:rPr>
              <a:t>Эффективность использования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rebuchet MS" pitchFamily="34" charset="0"/>
                <a:cs typeface="Arial" pitchFamily="34" charset="0"/>
              </a:rPr>
              <a:t>метода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rebuchet MS" pitchFamily="34" charset="0"/>
                <a:cs typeface="Arial" pitchFamily="34" charset="0"/>
              </a:rPr>
              <a:t>прикладного анализа поведения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rebuchet MS" pitchFamily="34" charset="0"/>
                <a:cs typeface="Arial" pitchFamily="34" charset="0"/>
              </a:rPr>
              <a:t>при обучении детей с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rebuchet MS" pitchFamily="34" charset="0"/>
                <a:cs typeface="Arial" pitchFamily="34" charset="0"/>
              </a:rPr>
              <a:t>аутизмом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rebuchet MS" pitchFamily="34" charset="0"/>
                <a:cs typeface="Arial" pitchFamily="34" charset="0"/>
              </a:rPr>
              <a:t> и другими особенностями развития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rebuchet MS"/>
                <a:ea typeface="Trebuchet MS" pitchFamily="34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rebuchet MS" pitchFamily="34" charset="0"/>
                <a:cs typeface="Arial" pitchFamily="34" charset="0"/>
                <a:hlinkClick r:id="rId3"/>
              </a:rPr>
              <a:t>подтверждает Министерство образования и науки Российской Федерации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rebuchet MS" pitchFamily="34" charset="0"/>
                <a:cs typeface="Arial" pitchFamily="34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rebuchet MS" pitchFamily="34" charset="0"/>
                <a:cs typeface="Arial" pitchFamily="34" charset="0"/>
              </a:rPr>
              <a:t>приводя его в перечне наилучших методов в рекомендациях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rebuchet MS" pitchFamily="34" charset="0"/>
                <a:cs typeface="Arial" pitchFamily="34" charset="0"/>
              </a:rPr>
              <a:t>по вопросам внедрения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rebuchet MS" pitchFamily="34" charset="0"/>
                <a:cs typeface="Arial" pitchFamily="34" charset="0"/>
              </a:rPr>
              <a:t>федерального Государственного образовательного стандарта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rebuchet MS" pitchFamily="34" charset="0"/>
                <a:cs typeface="Arial" pitchFamily="34" charset="0"/>
              </a:rPr>
              <a:t>начального общего образования обучающихся с ограниченными возможностями здоровья (п. 5, стр. 42).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нннннн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graphicFrame>
        <p:nvGraphicFramePr>
          <p:cNvPr id="8" name="Схема 7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нннннн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664" y="0"/>
            <a:ext cx="687375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Аутизм - гетерогенное расстройство</a:t>
            </a:r>
          </a:p>
          <a:p>
            <a:endParaRPr lang="ru-RU" sz="2800" dirty="0" smtClean="0"/>
          </a:p>
          <a:p>
            <a:r>
              <a:rPr lang="ru-RU" sz="2800" dirty="0" smtClean="0"/>
              <a:t>Сопряжено  с другими дефицитами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47664" y="1484784"/>
          <a:ext cx="5328592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1619672" y="4653136"/>
          <a:ext cx="5328592" cy="123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WordArt 2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93688" y="1543050"/>
            <a:ext cx="8304212" cy="1944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Порядок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восполнения базовых навыков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 обучающихся</a:t>
            </a:r>
            <a:endParaRPr lang="ru-RU" sz="3600" kern="10" spc="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5" name="Рисунок 4" descr="земл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WordArt 3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93688" y="1543050"/>
            <a:ext cx="8304212" cy="1944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Порядок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восполнения базовых навыков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 обучающихся</a:t>
            </a:r>
            <a:endParaRPr lang="ru-RU" sz="3600" kern="10" spc="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емл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302359"/>
            <a:ext cx="5871525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Развитие  базовых навыков</a:t>
            </a:r>
          </a:p>
          <a:p>
            <a:endParaRPr lang="ru-RU" sz="2400" b="1" dirty="0" smtClean="0"/>
          </a:p>
          <a:p>
            <a:pPr>
              <a:lnSpc>
                <a:spcPct val="200000"/>
              </a:lnSpc>
            </a:pPr>
            <a:r>
              <a:rPr lang="ru-RU" sz="2000" b="1" dirty="0" smtClean="0"/>
              <a:t>1.Крупная моторная имитация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/>
              <a:t>2.Сотрудничество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/>
              <a:t>3.Имитация с предметами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/>
              <a:t>4.Мелкая моторная имитация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/>
              <a:t>5.Артикуляционная имитация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/>
              <a:t>6.Моторная имитация вне стола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/>
              <a:t>7.Отложенная имитация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/>
              <a:t>8.Визуальные навыки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/>
              <a:t>9.Вербальные навыки</a:t>
            </a:r>
          </a:p>
          <a:p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земл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692696"/>
            <a:ext cx="69179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Отсутствие или нарушение способности </a:t>
            </a:r>
            <a:r>
              <a:rPr lang="ru-RU" sz="2000" b="1" dirty="0" smtClean="0"/>
              <a:t>имитации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нередко встречается  при РАС.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 Обучение</a:t>
            </a:r>
            <a:r>
              <a:rPr lang="ru-RU" sz="2000" b="1" dirty="0" smtClean="0"/>
              <a:t> имитации- </a:t>
            </a:r>
            <a:r>
              <a:rPr lang="ru-RU" sz="2000" dirty="0" smtClean="0"/>
              <a:t>залог успеха в развитии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других  навыков.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2564904"/>
            <a:ext cx="46662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ru-RU" b="1" i="1" dirty="0" smtClean="0"/>
          </a:p>
          <a:p>
            <a:pPr>
              <a:lnSpc>
                <a:spcPct val="150000"/>
              </a:lnSpc>
            </a:pPr>
            <a:r>
              <a:rPr lang="ru-RU" b="1" i="1" dirty="0" smtClean="0"/>
              <a:t>Крупная </a:t>
            </a:r>
            <a:r>
              <a:rPr lang="ru-RU" b="1" i="1" dirty="0" smtClean="0"/>
              <a:t>моторная имитация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Мелкая моторная имитация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Мимическая имитация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Артикуляционная имитация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Вокальная имитация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Шейпинг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Речь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емл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764704"/>
            <a:ext cx="693174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Обучение сотрудничеству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2800" dirty="0" smtClean="0"/>
              <a:t>Усаживаться </a:t>
            </a:r>
            <a:endParaRPr lang="ru-RU" sz="2800" dirty="0" smtClean="0"/>
          </a:p>
          <a:p>
            <a:pPr algn="ctr"/>
            <a:r>
              <a:rPr lang="ru-RU" sz="2800" dirty="0" smtClean="0"/>
              <a:t>Слушать</a:t>
            </a:r>
          </a:p>
          <a:p>
            <a:pPr algn="ctr"/>
            <a:r>
              <a:rPr lang="ru-RU" sz="2800" dirty="0" smtClean="0"/>
              <a:t> Не уходить </a:t>
            </a:r>
          </a:p>
          <a:p>
            <a:pPr algn="ctr"/>
            <a:r>
              <a:rPr lang="ru-RU" sz="2800" dirty="0" smtClean="0"/>
              <a:t> Смотреть</a:t>
            </a:r>
          </a:p>
          <a:p>
            <a:endParaRPr lang="ru-RU" sz="2800" dirty="0" smtClean="0"/>
          </a:p>
          <a:p>
            <a:r>
              <a:rPr lang="ru-RU" sz="2800" i="1" dirty="0" smtClean="0"/>
              <a:t>                  Ввод </a:t>
            </a:r>
            <a:r>
              <a:rPr lang="ru-RU" sz="2800" i="1" dirty="0" smtClean="0"/>
              <a:t>жетонной системы</a:t>
            </a:r>
            <a:endParaRPr lang="ru-RU" sz="2800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емл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0"/>
            <a:ext cx="932452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332656"/>
            <a:ext cx="561662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Сотрудничество  || имитация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i="1" dirty="0" smtClean="0"/>
              <a:t>«Сделай как я…»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4" y="2492896"/>
          <a:ext cx="1440160" cy="432048"/>
        </p:xfrm>
        <a:graphic>
          <a:graphicData uri="http://schemas.openxmlformats.org/drawingml/2006/table">
            <a:tbl>
              <a:tblPr/>
              <a:tblGrid>
                <a:gridCol w="1440160"/>
              </a:tblGrid>
              <a:tr h="432048">
                <a:tc>
                  <a:txBody>
                    <a:bodyPr/>
                    <a:lstStyle/>
                    <a:p>
                      <a:r>
                        <a:rPr lang="ru-RU" smtClean="0"/>
                        <a:t>инструкция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51720" y="2492896"/>
          <a:ext cx="1440160" cy="416123"/>
        </p:xfrm>
        <a:graphic>
          <a:graphicData uri="http://schemas.openxmlformats.org/drawingml/2006/table">
            <a:tbl>
              <a:tblPr/>
              <a:tblGrid>
                <a:gridCol w="1440160"/>
              </a:tblGrid>
              <a:tr h="416123">
                <a:tc>
                  <a:txBody>
                    <a:bodyPr/>
                    <a:lstStyle/>
                    <a:p>
                      <a:r>
                        <a:rPr lang="ru-RU" dirty="0" smtClean="0"/>
                        <a:t>поведение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851920" y="2492896"/>
          <a:ext cx="1800200" cy="432048"/>
        </p:xfrm>
        <a:graphic>
          <a:graphicData uri="http://schemas.openxmlformats.org/drawingml/2006/table">
            <a:tbl>
              <a:tblPr/>
              <a:tblGrid>
                <a:gridCol w="1800200"/>
              </a:tblGrid>
              <a:tr h="43204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подкрепление</a:t>
                      </a:r>
                      <a:endParaRPr lang="ru-RU" sz="2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3645024"/>
            <a:ext cx="57820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Подкрепление – </a:t>
            </a:r>
            <a:r>
              <a:rPr lang="ru-RU" sz="2000" i="1" dirty="0" smtClean="0"/>
              <a:t>верная   реакция и сотрудничество</a:t>
            </a:r>
          </a:p>
          <a:p>
            <a:endParaRPr lang="ru-RU" sz="2000" dirty="0" smtClean="0"/>
          </a:p>
          <a:p>
            <a:r>
              <a:rPr lang="ru-RU" sz="2000" dirty="0" smtClean="0"/>
              <a:t>Усиление  подкрепления  при верном выполнении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385</Words>
  <Application>Microsoft Office PowerPoint</Application>
  <PresentationFormat>Экран (4:3)</PresentationFormat>
  <Paragraphs>169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Наташа</cp:lastModifiedBy>
  <cp:revision>46</cp:revision>
  <dcterms:modified xsi:type="dcterms:W3CDTF">2019-11-27T19:28:27Z</dcterms:modified>
</cp:coreProperties>
</file>