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57" r:id="rId4"/>
    <p:sldId id="260" r:id="rId5"/>
    <p:sldId id="261" r:id="rId6"/>
    <p:sldId id="262" r:id="rId7"/>
    <p:sldId id="265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25C58-E055-481C-8FE1-DEDD6184B8B0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3D163-A627-40F1-BDCC-0ECCEE56E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3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3D163-A627-40F1-BDCC-0ECCEE56E8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1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422302-CE1D-41D6-9B17-7EC89BC5B3C4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A2D512-99B0-481C-91E8-8CBEFED8A3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родителям, воспитывающих обучающихся с РАС, имеющие интеллектуальные нарушения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методики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можем </a:t>
            </a:r>
            <a:r>
              <a:rPr 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родителям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случаях, когда поведение ребенка: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поддаётся контролю со стороны родителей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реагирует на просьбы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выполняет инструкции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откликается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стремится к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речи или речь развита очень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5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496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Основная цель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информационная и психологическая поддержка родителей, повышение их компетентности в вопросах обучения и воспитания обучающихся с РАС, имеющие интеллектуальные нарушения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6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Завышенные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специалистов по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отношению к родителям,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их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2.Завышенные требования к специалистам  со стороны родителей 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Завышенные требования  и ожидания  родителей к своему ребенку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Ожидание специалистов беспрекословного принятия и выполнение рекомендаций родителями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</a:p>
          <a:p>
            <a:endParaRPr lang="ru-RU" sz="1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Трудности взаимодействия специалистов с родителями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общения специалистов с родителями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Специалист должен объяснять и обосновывать свои рекомендации и действия по отношению к обучающемуся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 время общения следует чаще использовать выражения «я бы вам посоветовал», «давайте попробуем»,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Вы думаете»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Использование  техники активного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слушания, которая дает возможность лучше понять собеседника и наладить с ним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4.Специалист должен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 на простом, доступном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языке, избегая специальной терминологии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Чаще демонстрировать успехи обучающегося перед родителями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родителям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Устранение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нежелательных форм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поведения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Подсказки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(физические, вербальные,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визуальные)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Социальные истории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Видеомоделирование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Поощрения</a:t>
            </a:r>
          </a:p>
        </p:txBody>
      </p:sp>
    </p:spTree>
    <p:extLst>
      <p:ext uri="{BB962C8B-B14F-4D97-AF65-F5344CB8AC3E}">
        <p14:creationId xmlns:p14="http://schemas.microsoft.com/office/powerpoint/2010/main" val="6886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6829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dirty="0" smtClean="0"/>
              <a:t> </a:t>
            </a:r>
            <a:r>
              <a:rPr lang="ru-RU" dirty="0"/>
              <a:t>идентифицировать себя с тем, о чем ему </a:t>
            </a:r>
            <a:r>
              <a:rPr lang="ru-RU" dirty="0" err="1"/>
              <a:t>читаютссссссссссСпасибо</a:t>
            </a:r>
            <a:r>
              <a:rPr lang="ru-RU" dirty="0"/>
              <a:t> </a:t>
            </a:r>
            <a:r>
              <a:rPr lang="ru-RU" dirty="0" smtClean="0"/>
              <a:t>за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3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287</TotalTime>
  <Words>218</Words>
  <Application>Microsoft Office PowerPoint</Application>
  <PresentationFormat>Экран (4:3)</PresentationFormat>
  <Paragraphs>31</Paragraphs>
  <Slides>7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Candara</vt:lpstr>
      <vt:lpstr>Symbol</vt:lpstr>
      <vt:lpstr>Times New Roman</vt:lpstr>
      <vt:lpstr>Волна</vt:lpstr>
      <vt:lpstr>Рекомендации родителям, воспитывающих обучающихся с РАС, имеющие интеллектуальные нарушения</vt:lpstr>
      <vt:lpstr>Презентация PowerPoint</vt:lpstr>
      <vt:lpstr>Презентация PowerPoint</vt:lpstr>
      <vt:lpstr>Трудности взаимодействия специалистов с родителями</vt:lpstr>
      <vt:lpstr>Правила общения специалистов с родителями</vt:lpstr>
      <vt:lpstr>Рекомендации родителям</vt:lpstr>
      <vt:lpstr>Спасибо за внимание! идентифицировать себя с тем, о чем ему читаютссссссссссСпасибо за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родителям, воспитывающих обучающихся с РАС, имеющие интеллектуальные нарушения</dc:title>
  <dc:creator>андрей</dc:creator>
  <cp:lastModifiedBy>психолог</cp:lastModifiedBy>
  <cp:revision>26</cp:revision>
  <cp:lastPrinted>2019-11-27T07:43:13Z</cp:lastPrinted>
  <dcterms:created xsi:type="dcterms:W3CDTF">2019-11-17T11:33:53Z</dcterms:created>
  <dcterms:modified xsi:type="dcterms:W3CDTF">2019-11-27T08:06:07Z</dcterms:modified>
</cp:coreProperties>
</file>